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3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4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5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26" r:id="rId3"/>
    <p:sldMasterId id="2147483828" r:id="rId4"/>
    <p:sldMasterId id="2147483842" r:id="rId5"/>
    <p:sldMasterId id="2147483856" r:id="rId6"/>
  </p:sldMasterIdLst>
  <p:notesMasterIdLst>
    <p:notesMasterId r:id="rId15"/>
  </p:notesMasterIdLst>
  <p:sldIdLst>
    <p:sldId id="256" r:id="rId7"/>
    <p:sldId id="257" r:id="rId8"/>
    <p:sldId id="259" r:id="rId9"/>
    <p:sldId id="260" r:id="rId10"/>
    <p:sldId id="261" r:id="rId11"/>
    <p:sldId id="262" r:id="rId12"/>
    <p:sldId id="263" r:id="rId13"/>
    <p:sldId id="26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502359-E29E-4A2D-ACAC-4DCAC351BAD4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292949A4-AA05-4E18-B3F5-1798B9517995}">
      <dgm:prSet phldrT="[Κείμενο]" custT="1"/>
      <dgm:spPr/>
      <dgm:t>
        <a:bodyPr/>
        <a:lstStyle/>
        <a:p>
          <a:r>
            <a:rPr lang="el-GR" sz="28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Ίδιο Κεφάλαιο  ή  Καθαρή Περιουσία  ή  Καθαρή Θέση</a:t>
          </a:r>
          <a:endParaRPr lang="el-GR" sz="28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480A263B-CD14-423A-A0E1-102EAB428708}" type="parTrans" cxnId="{96B205B4-5F7B-470F-9F70-6B6E2AA23B87}">
      <dgm:prSet/>
      <dgm:spPr/>
      <dgm:t>
        <a:bodyPr/>
        <a:lstStyle/>
        <a:p>
          <a:endParaRPr lang="el-GR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95DB1844-9FB2-42CD-B947-48E4C21612F4}" type="sibTrans" cxnId="{96B205B4-5F7B-470F-9F70-6B6E2AA23B87}">
      <dgm:prSet/>
      <dgm:spPr/>
      <dgm:t>
        <a:bodyPr/>
        <a:lstStyle/>
        <a:p>
          <a:endParaRPr lang="el-GR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5FDCA85D-1C67-44A6-9071-13A348508795}">
      <dgm:prSet phldrT="[Κείμενο]" custT="1"/>
      <dgm:spPr/>
      <dgm:t>
        <a:bodyPr/>
        <a:lstStyle/>
        <a:p>
          <a:r>
            <a:rPr lang="el-GR" sz="28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Ξένο Κεφάλαιο  ή  Πραγματικό Παθητικό  ή  Υποχρεώσεις σε Τρίτους</a:t>
          </a:r>
          <a:endParaRPr lang="el-GR" sz="28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03FDE31C-AA0C-4FFD-88F3-B8C60C7688B2}" type="parTrans" cxnId="{271D1B83-8B39-409B-9021-75223A00D6D6}">
      <dgm:prSet/>
      <dgm:spPr/>
      <dgm:t>
        <a:bodyPr/>
        <a:lstStyle/>
        <a:p>
          <a:endParaRPr lang="el-GR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FE1A6629-9F0A-4947-827E-686E8B12F027}" type="sibTrans" cxnId="{271D1B83-8B39-409B-9021-75223A00D6D6}">
      <dgm:prSet/>
      <dgm:spPr/>
      <dgm:t>
        <a:bodyPr/>
        <a:lstStyle/>
        <a:p>
          <a:endParaRPr lang="el-GR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24932D62-51B8-4D71-A5FA-4BD57552139C}" type="pres">
      <dgm:prSet presAssocID="{78502359-E29E-4A2D-ACAC-4DCAC351BAD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7E586C1C-7C54-4D65-8817-DFEC9AF8E89A}" type="pres">
      <dgm:prSet presAssocID="{292949A4-AA05-4E18-B3F5-1798B9517995}" presName="hierRoot1" presStyleCnt="0">
        <dgm:presLayoutVars>
          <dgm:hierBranch val="init"/>
        </dgm:presLayoutVars>
      </dgm:prSet>
      <dgm:spPr/>
    </dgm:pt>
    <dgm:pt modelId="{5CA0CC5B-FBFD-41DA-A758-FBEE0E324E7D}" type="pres">
      <dgm:prSet presAssocID="{292949A4-AA05-4E18-B3F5-1798B9517995}" presName="rootComposite1" presStyleCnt="0"/>
      <dgm:spPr/>
    </dgm:pt>
    <dgm:pt modelId="{954054B0-6178-4D87-BEB3-C57341F28880}" type="pres">
      <dgm:prSet presAssocID="{292949A4-AA05-4E18-B3F5-1798B9517995}" presName="rootText1" presStyleLbl="node0" presStyleIdx="0" presStyleCnt="1" custScaleX="33003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B785D28-B4A6-4DFB-8424-06953849044E}" type="pres">
      <dgm:prSet presAssocID="{292949A4-AA05-4E18-B3F5-1798B9517995}" presName="rootConnector1" presStyleLbl="node1" presStyleIdx="0" presStyleCnt="0"/>
      <dgm:spPr/>
      <dgm:t>
        <a:bodyPr/>
        <a:lstStyle/>
        <a:p>
          <a:endParaRPr lang="en-US"/>
        </a:p>
      </dgm:t>
    </dgm:pt>
    <dgm:pt modelId="{20C583B8-8CC0-4528-9F97-80D40A30D656}" type="pres">
      <dgm:prSet presAssocID="{292949A4-AA05-4E18-B3F5-1798B9517995}" presName="hierChild2" presStyleCnt="0"/>
      <dgm:spPr/>
    </dgm:pt>
    <dgm:pt modelId="{8E0B701E-731A-4119-97E9-BE8C6970B14F}" type="pres">
      <dgm:prSet presAssocID="{03FDE31C-AA0C-4FFD-88F3-B8C60C7688B2}" presName="Name37" presStyleLbl="parChTrans1D2" presStyleIdx="0" presStyleCnt="1"/>
      <dgm:spPr/>
      <dgm:t>
        <a:bodyPr/>
        <a:lstStyle/>
        <a:p>
          <a:endParaRPr lang="el-GR"/>
        </a:p>
      </dgm:t>
    </dgm:pt>
    <dgm:pt modelId="{874468E2-0EC1-4B30-BFBA-2E7D789367BD}" type="pres">
      <dgm:prSet presAssocID="{5FDCA85D-1C67-44A6-9071-13A348508795}" presName="hierRoot2" presStyleCnt="0">
        <dgm:presLayoutVars>
          <dgm:hierBranch val="init"/>
        </dgm:presLayoutVars>
      </dgm:prSet>
      <dgm:spPr/>
    </dgm:pt>
    <dgm:pt modelId="{EBD67921-28BF-4E49-9555-F1C1BBCF3162}" type="pres">
      <dgm:prSet presAssocID="{5FDCA85D-1C67-44A6-9071-13A348508795}" presName="rootComposite" presStyleCnt="0"/>
      <dgm:spPr/>
    </dgm:pt>
    <dgm:pt modelId="{95F76DE9-F993-4C08-8EB9-2BBE7C2B73FA}" type="pres">
      <dgm:prSet presAssocID="{5FDCA85D-1C67-44A6-9071-13A348508795}" presName="rootText" presStyleLbl="node2" presStyleIdx="0" presStyleCnt="1" custScaleX="330848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A76F18EF-98B9-479F-AD3D-B0E4FFB0B47A}" type="pres">
      <dgm:prSet presAssocID="{5FDCA85D-1C67-44A6-9071-13A348508795}" presName="rootConnector" presStyleLbl="node2" presStyleIdx="0" presStyleCnt="1"/>
      <dgm:spPr/>
      <dgm:t>
        <a:bodyPr/>
        <a:lstStyle/>
        <a:p>
          <a:endParaRPr lang="el-GR"/>
        </a:p>
      </dgm:t>
    </dgm:pt>
    <dgm:pt modelId="{D5C426A1-EAF3-4CC8-9D70-F9EBFDECC12B}" type="pres">
      <dgm:prSet presAssocID="{5FDCA85D-1C67-44A6-9071-13A348508795}" presName="hierChild4" presStyleCnt="0"/>
      <dgm:spPr/>
    </dgm:pt>
    <dgm:pt modelId="{FAC07446-5EA7-473F-8A6A-3F435781B06F}" type="pres">
      <dgm:prSet presAssocID="{5FDCA85D-1C67-44A6-9071-13A348508795}" presName="hierChild5" presStyleCnt="0"/>
      <dgm:spPr/>
    </dgm:pt>
    <dgm:pt modelId="{3333C06D-6D9E-40B3-876C-0C0A012A963E}" type="pres">
      <dgm:prSet presAssocID="{292949A4-AA05-4E18-B3F5-1798B9517995}" presName="hierChild3" presStyleCnt="0"/>
      <dgm:spPr/>
    </dgm:pt>
  </dgm:ptLst>
  <dgm:cxnLst>
    <dgm:cxn modelId="{45F49A3C-39D6-4790-892C-A697CB25833D}" type="presOf" srcId="{5FDCA85D-1C67-44A6-9071-13A348508795}" destId="{A76F18EF-98B9-479F-AD3D-B0E4FFB0B47A}" srcOrd="1" destOrd="0" presId="urn:microsoft.com/office/officeart/2005/8/layout/orgChart1"/>
    <dgm:cxn modelId="{6C8EE9A5-8CF9-4C87-95A2-F312E8B4DE6C}" type="presOf" srcId="{292949A4-AA05-4E18-B3F5-1798B9517995}" destId="{6B785D28-B4A6-4DFB-8424-06953849044E}" srcOrd="1" destOrd="0" presId="urn:microsoft.com/office/officeart/2005/8/layout/orgChart1"/>
    <dgm:cxn modelId="{E044E488-952C-4DC9-A13C-A4C819F99862}" type="presOf" srcId="{292949A4-AA05-4E18-B3F5-1798B9517995}" destId="{954054B0-6178-4D87-BEB3-C57341F28880}" srcOrd="0" destOrd="0" presId="urn:microsoft.com/office/officeart/2005/8/layout/orgChart1"/>
    <dgm:cxn modelId="{271D1B83-8B39-409B-9021-75223A00D6D6}" srcId="{292949A4-AA05-4E18-B3F5-1798B9517995}" destId="{5FDCA85D-1C67-44A6-9071-13A348508795}" srcOrd="0" destOrd="0" parTransId="{03FDE31C-AA0C-4FFD-88F3-B8C60C7688B2}" sibTransId="{FE1A6629-9F0A-4947-827E-686E8B12F027}"/>
    <dgm:cxn modelId="{D6505C7C-E76D-4AFA-B5EC-38C6C42D3086}" type="presOf" srcId="{03FDE31C-AA0C-4FFD-88F3-B8C60C7688B2}" destId="{8E0B701E-731A-4119-97E9-BE8C6970B14F}" srcOrd="0" destOrd="0" presId="urn:microsoft.com/office/officeart/2005/8/layout/orgChart1"/>
    <dgm:cxn modelId="{A63FE5E2-14E5-4F63-B36B-BDDFF0443148}" type="presOf" srcId="{5FDCA85D-1C67-44A6-9071-13A348508795}" destId="{95F76DE9-F993-4C08-8EB9-2BBE7C2B73FA}" srcOrd="0" destOrd="0" presId="urn:microsoft.com/office/officeart/2005/8/layout/orgChart1"/>
    <dgm:cxn modelId="{96B205B4-5F7B-470F-9F70-6B6E2AA23B87}" srcId="{78502359-E29E-4A2D-ACAC-4DCAC351BAD4}" destId="{292949A4-AA05-4E18-B3F5-1798B9517995}" srcOrd="0" destOrd="0" parTransId="{480A263B-CD14-423A-A0E1-102EAB428708}" sibTransId="{95DB1844-9FB2-42CD-B947-48E4C21612F4}"/>
    <dgm:cxn modelId="{D4227410-D37B-4A47-9F7A-F56101224193}" type="presOf" srcId="{78502359-E29E-4A2D-ACAC-4DCAC351BAD4}" destId="{24932D62-51B8-4D71-A5FA-4BD57552139C}" srcOrd="0" destOrd="0" presId="urn:microsoft.com/office/officeart/2005/8/layout/orgChart1"/>
    <dgm:cxn modelId="{FDD4C2E5-97FD-48CF-B204-CC35A2D768D7}" type="presParOf" srcId="{24932D62-51B8-4D71-A5FA-4BD57552139C}" destId="{7E586C1C-7C54-4D65-8817-DFEC9AF8E89A}" srcOrd="0" destOrd="0" presId="urn:microsoft.com/office/officeart/2005/8/layout/orgChart1"/>
    <dgm:cxn modelId="{6E010E11-A89D-4EEA-9C4F-1B316803B090}" type="presParOf" srcId="{7E586C1C-7C54-4D65-8817-DFEC9AF8E89A}" destId="{5CA0CC5B-FBFD-41DA-A758-FBEE0E324E7D}" srcOrd="0" destOrd="0" presId="urn:microsoft.com/office/officeart/2005/8/layout/orgChart1"/>
    <dgm:cxn modelId="{FCE027BD-D790-4DAE-B3C5-DF188C2525E7}" type="presParOf" srcId="{5CA0CC5B-FBFD-41DA-A758-FBEE0E324E7D}" destId="{954054B0-6178-4D87-BEB3-C57341F28880}" srcOrd="0" destOrd="0" presId="urn:microsoft.com/office/officeart/2005/8/layout/orgChart1"/>
    <dgm:cxn modelId="{F257FD43-7965-450A-86DC-3F1AE81960CC}" type="presParOf" srcId="{5CA0CC5B-FBFD-41DA-A758-FBEE0E324E7D}" destId="{6B785D28-B4A6-4DFB-8424-06953849044E}" srcOrd="1" destOrd="0" presId="urn:microsoft.com/office/officeart/2005/8/layout/orgChart1"/>
    <dgm:cxn modelId="{3C396406-987A-4FCE-9277-98F7B667B1C7}" type="presParOf" srcId="{7E586C1C-7C54-4D65-8817-DFEC9AF8E89A}" destId="{20C583B8-8CC0-4528-9F97-80D40A30D656}" srcOrd="1" destOrd="0" presId="urn:microsoft.com/office/officeart/2005/8/layout/orgChart1"/>
    <dgm:cxn modelId="{BE911DD2-2EEA-4423-BFF3-B8EF3BE00F10}" type="presParOf" srcId="{20C583B8-8CC0-4528-9F97-80D40A30D656}" destId="{8E0B701E-731A-4119-97E9-BE8C6970B14F}" srcOrd="0" destOrd="0" presId="urn:microsoft.com/office/officeart/2005/8/layout/orgChart1"/>
    <dgm:cxn modelId="{B2B3EF16-5EA7-4C6B-BAEF-B35601FD838A}" type="presParOf" srcId="{20C583B8-8CC0-4528-9F97-80D40A30D656}" destId="{874468E2-0EC1-4B30-BFBA-2E7D789367BD}" srcOrd="1" destOrd="0" presId="urn:microsoft.com/office/officeart/2005/8/layout/orgChart1"/>
    <dgm:cxn modelId="{38BF2A75-1553-4643-BF72-DDF5056BF6C9}" type="presParOf" srcId="{874468E2-0EC1-4B30-BFBA-2E7D789367BD}" destId="{EBD67921-28BF-4E49-9555-F1C1BBCF3162}" srcOrd="0" destOrd="0" presId="urn:microsoft.com/office/officeart/2005/8/layout/orgChart1"/>
    <dgm:cxn modelId="{4EF7E896-A057-4C82-866D-A51D37006C57}" type="presParOf" srcId="{EBD67921-28BF-4E49-9555-F1C1BBCF3162}" destId="{95F76DE9-F993-4C08-8EB9-2BBE7C2B73FA}" srcOrd="0" destOrd="0" presId="urn:microsoft.com/office/officeart/2005/8/layout/orgChart1"/>
    <dgm:cxn modelId="{8B6E0A22-BC08-48E0-849D-108C5F9222FF}" type="presParOf" srcId="{EBD67921-28BF-4E49-9555-F1C1BBCF3162}" destId="{A76F18EF-98B9-479F-AD3D-B0E4FFB0B47A}" srcOrd="1" destOrd="0" presId="urn:microsoft.com/office/officeart/2005/8/layout/orgChart1"/>
    <dgm:cxn modelId="{5D916FC5-5954-4990-9FF9-D1961A75A754}" type="presParOf" srcId="{874468E2-0EC1-4B30-BFBA-2E7D789367BD}" destId="{D5C426A1-EAF3-4CC8-9D70-F9EBFDECC12B}" srcOrd="1" destOrd="0" presId="urn:microsoft.com/office/officeart/2005/8/layout/orgChart1"/>
    <dgm:cxn modelId="{438B6915-3FA4-4E07-8544-8B613F40BEED}" type="presParOf" srcId="{874468E2-0EC1-4B30-BFBA-2E7D789367BD}" destId="{FAC07446-5EA7-473F-8A6A-3F435781B06F}" srcOrd="2" destOrd="0" presId="urn:microsoft.com/office/officeart/2005/8/layout/orgChart1"/>
    <dgm:cxn modelId="{CC6B1FDA-4AE9-4BA9-99DE-28F70895D817}" type="presParOf" srcId="{7E586C1C-7C54-4D65-8817-DFEC9AF8E89A}" destId="{3333C06D-6D9E-40B3-876C-0C0A012A963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0B701E-731A-4119-97E9-BE8C6970B14F}">
      <dsp:nvSpPr>
        <dsp:cNvPr id="0" name=""/>
        <dsp:cNvSpPr/>
      </dsp:nvSpPr>
      <dsp:spPr>
        <a:xfrm>
          <a:off x="5610398" y="1705616"/>
          <a:ext cx="91440" cy="71626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1626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4054B0-6178-4D87-BEB3-C57341F28880}">
      <dsp:nvSpPr>
        <dsp:cNvPr id="0" name=""/>
        <dsp:cNvSpPr/>
      </dsp:nvSpPr>
      <dsp:spPr>
        <a:xfrm>
          <a:off x="27711" y="219"/>
          <a:ext cx="11256813" cy="17053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800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Ίδιο Κεφάλαιο  ή  Καθαρή Περιουσία  ή  Καθαρή Θέση</a:t>
          </a:r>
          <a:endParaRPr lang="el-GR" sz="28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7711" y="219"/>
        <a:ext cx="11256813" cy="1705396"/>
      </dsp:txXfrm>
    </dsp:sp>
    <dsp:sp modelId="{95F76DE9-F993-4C08-8EB9-2BBE7C2B73FA}">
      <dsp:nvSpPr>
        <dsp:cNvPr id="0" name=""/>
        <dsp:cNvSpPr/>
      </dsp:nvSpPr>
      <dsp:spPr>
        <a:xfrm>
          <a:off x="13846" y="2421883"/>
          <a:ext cx="11284543" cy="17053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800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Ξένο Κεφάλαιο  ή  Πραγματικό Παθητικό  ή  Υποχρεώσεις σε Τρίτους</a:t>
          </a:r>
          <a:endParaRPr lang="el-GR" sz="28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3846" y="2421883"/>
        <a:ext cx="11284543" cy="17053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666F3-0F76-4011-B513-AADBD4C1B0C2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5832A9-44C0-416C-8A32-4A4BFA2B6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158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D6F49-EBB7-4CCF-97A8-E526BB28BB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009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noProof="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DC217-DF71-1A49-B3EA-559F1F43B0FF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561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noProof="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DC217-DF71-1A49-B3EA-559F1F43B0FF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312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Πλαίσι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Πλαίσι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Πλαίσι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667E1-E601-4AAF-B95C-B25720D70A60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D3D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srgbClr val="363D3D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484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Πλαίσι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Πλαίσι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Πλαίσι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667E1-E601-4AAF-B95C-B25720D70A60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D3D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srgbClr val="363D3D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672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Πλαίσι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Πλαίσι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Πλαίσι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667E1-E601-4AAF-B95C-B25720D70A60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D3D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srgbClr val="363D3D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493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5.jpe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D8CA0-A4ED-4050-B3DF-848070EC6196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8CD63-2126-491E-82C0-9D4ABB7AE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254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D8CA0-A4ED-4050-B3DF-848070EC6196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8CD63-2126-491E-82C0-9D4ABB7AE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7726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2404872"/>
            <a:ext cx="4389120" cy="1865376"/>
          </a:xfrm>
          <a:noFill/>
        </p:spPr>
        <p:txBody>
          <a:bodyPr anchor="ctr">
            <a:normAutofit/>
          </a:bodyPr>
          <a:lstStyle>
            <a:lvl1pPr algn="ctr">
              <a:defRPr sz="66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120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37376" y="877824"/>
            <a:ext cx="5129784" cy="5102352"/>
          </a:xfrm>
        </p:spPr>
        <p:txBody>
          <a:bodyPr vert="horz" lIns="91440" tIns="45720" rIns="91440" bIns="45720" rtlCol="0" anchor="ctr">
            <a:normAutofit/>
          </a:bodyPr>
          <a:lstStyle>
            <a:lvl1pPr marL="457200" indent="-457200">
              <a:buFont typeface="+mj-lt"/>
              <a:buAutoNum type="arabicPeriod"/>
              <a:defRPr lang="en-US" sz="2000" dirty="0"/>
            </a:lvl1pPr>
            <a:lvl2pPr marL="571500" indent="-342900">
              <a:buFont typeface="+mj-lt"/>
              <a:buAutoNum type="arabicPeriod"/>
              <a:defRPr lang="en-US" sz="1800" dirty="0"/>
            </a:lvl2pPr>
            <a:lvl3pPr marL="800100" indent="-342900">
              <a:buFont typeface="+mj-lt"/>
              <a:buAutoNum type="arabicPeriod"/>
              <a:defRPr lang="en-US" sz="1600" dirty="0"/>
            </a:lvl3pPr>
            <a:lvl4pPr>
              <a:buFont typeface="+mj-lt"/>
              <a:buAutoNum type="arabicPeriod"/>
              <a:defRPr lang="en-US" sz="1400" dirty="0"/>
            </a:lvl4pPr>
            <a:lvl5pPr>
              <a:buFont typeface="+mj-lt"/>
              <a:buAutoNum type="arabicPeriod"/>
              <a:defRPr lang="en-US" sz="1200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3B19A28-AC79-CF20-C703-D6B27C01698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2906DB8-BA34-4A62-87EF-F70F9F53B178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554EC-D104-642A-5E42-E4CFB24352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E23A16-5291-F71A-D460-81EE611EA8B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3897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DF4C684-CDD4-5CA8-12DC-BB0C4BFE21E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-4329"/>
            <a:ext cx="5056093" cy="6869586"/>
            <a:chOff x="5171844" y="-11586"/>
            <a:chExt cx="7020159" cy="686958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6ECDBF0-A1F0-37B6-C87A-8687287F7950}"/>
                </a:ext>
              </a:extLst>
            </p:cNvPr>
            <p:cNvSpPr/>
            <p:nvPr/>
          </p:nvSpPr>
          <p:spPr>
            <a:xfrm>
              <a:off x="5171848" y="-11580"/>
              <a:ext cx="7020152" cy="6869579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60F90E0-14F7-6838-2C0A-149459C1D143}"/>
                </a:ext>
              </a:extLst>
            </p:cNvPr>
            <p:cNvSpPr/>
            <p:nvPr/>
          </p:nvSpPr>
          <p:spPr>
            <a:xfrm rot="10800000">
              <a:off x="6351336" y="876304"/>
              <a:ext cx="5840664" cy="5981696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578B55F-B3C4-0B70-7EAE-5FBFD3308543}"/>
                </a:ext>
              </a:extLst>
            </p:cNvPr>
            <p:cNvSpPr/>
            <p:nvPr/>
          </p:nvSpPr>
          <p:spPr>
            <a:xfrm>
              <a:off x="5171844" y="-11586"/>
              <a:ext cx="5171848" cy="6869586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alpha val="70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FBDE35-AEB9-6AFE-BC7A-79FEFBB51D0A}"/>
                </a:ext>
              </a:extLst>
            </p:cNvPr>
            <p:cNvSpPr/>
            <p:nvPr/>
          </p:nvSpPr>
          <p:spPr>
            <a:xfrm rot="16200000">
              <a:off x="6042356" y="708353"/>
              <a:ext cx="6869583" cy="5429710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8" y="2103120"/>
            <a:ext cx="3666744" cy="2624328"/>
          </a:xfrm>
          <a:noFill/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57702" y="877824"/>
            <a:ext cx="5509458" cy="5102352"/>
          </a:xfrm>
        </p:spPr>
        <p:txBody>
          <a:bodyPr vert="horz" lIns="91440" tIns="45720" rIns="91440" bIns="45720" rtlCol="0" anchor="ctr">
            <a:normAutofit/>
          </a:bodyPr>
          <a:lstStyle>
            <a:lvl1pPr marL="457200" indent="-457200">
              <a:buFont typeface="+mj-lt"/>
              <a:buAutoNum type="arabicPeriod"/>
              <a:defRPr lang="en-US" sz="2000" dirty="0"/>
            </a:lvl1pPr>
            <a:lvl2pPr marL="571500" indent="-342900">
              <a:buFont typeface="+mj-lt"/>
              <a:buAutoNum type="arabicPeriod"/>
              <a:defRPr lang="en-US" sz="1800" dirty="0"/>
            </a:lvl2pPr>
            <a:lvl3pPr marL="800100" indent="-342900">
              <a:buFont typeface="+mj-lt"/>
              <a:buAutoNum type="arabicPeriod"/>
              <a:defRPr lang="en-US" sz="1600" dirty="0"/>
            </a:lvl3pPr>
            <a:lvl4pPr>
              <a:buFont typeface="+mj-lt"/>
              <a:buAutoNum type="arabicPeriod"/>
              <a:defRPr lang="en-US" sz="1400" dirty="0"/>
            </a:lvl4pPr>
            <a:lvl5pPr>
              <a:buFont typeface="+mj-lt"/>
              <a:buAutoNum type="arabicPeriod"/>
              <a:defRPr lang="en-US" sz="1200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3B19A28-AC79-CF20-C703-D6B27C01698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F1DB633-1864-45A5-BE51-B3688A1CEEA6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554EC-D104-642A-5E42-E4CFB24352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E23A16-5291-F71A-D460-81EE611EA8B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7373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" y="151598"/>
            <a:ext cx="11924209" cy="528186"/>
          </a:xfrm>
        </p:spPr>
        <p:txBody>
          <a:bodyPr anchor="ctr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776036"/>
            <a:ext cx="11924209" cy="567696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E564ED-1140-B258-F708-E601B50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13496" y="6428232"/>
            <a:ext cx="3136392" cy="365760"/>
          </a:xfrm>
        </p:spPr>
        <p:txBody>
          <a:bodyPr/>
          <a:lstStyle/>
          <a:p>
            <a:fld id="{8B8EDBE7-C3AC-430B-8587-7F2E5726E52E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CCB5D3-F8A8-B378-C9B4-F29E362AA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" y="6428232"/>
            <a:ext cx="4096512" cy="365760"/>
          </a:xfr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C639C5-351B-0FC9-E095-59AEDE479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7592" y="6428232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90350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-1325880"/>
            <a:ext cx="10515600" cy="132588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329450"/>
            <a:ext cx="11924209" cy="619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7C7208-6A52-7A25-6DD4-1FD469860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13496" y="6428232"/>
            <a:ext cx="3136392" cy="365760"/>
          </a:xfrm>
        </p:spPr>
        <p:txBody>
          <a:bodyPr/>
          <a:lstStyle/>
          <a:p>
            <a:fld id="{351671B4-782F-4447-B688-3F2572BC7CBC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38BE8E-E715-EF15-B47B-2556DB436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" y="6428232"/>
            <a:ext cx="4096512" cy="365760"/>
          </a:xfr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AA76D9-9C8C-6ADE-22D5-391B00D01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7592" y="6428232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0232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1362455"/>
            <a:ext cx="10954512" cy="495604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2C5F7B-97CA-C06C-A155-E4BC307DB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F065F-039D-47CE-A441-ACC369394919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EDC843-90AD-36D3-6615-3505603F8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324737-C1DF-CE60-245E-385E02AC2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ACE7F8-A7D9-2E2C-2B0B-0DB8D7168A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768309-21D1-59BA-F479-9F846B9A0FB2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3D94F90-5391-9976-036B-C34C2C30448C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0810853-0A5D-8160-9DA1-63FCF890E2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502920"/>
            <a:ext cx="10966704" cy="722375"/>
          </a:xfrm>
        </p:spPr>
        <p:txBody>
          <a:bodyPr anchor="t">
            <a:normAutofit/>
          </a:bodyPr>
          <a:lstStyle>
            <a:lvl1pPr algn="l">
              <a:defRPr sz="32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48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474883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2496" y="2020824"/>
            <a:ext cx="4160520" cy="2825496"/>
          </a:xfrm>
        </p:spPr>
        <p:txBody>
          <a:bodyPr anchor="t">
            <a:normAutofit/>
          </a:bodyPr>
          <a:lstStyle>
            <a:lvl1pPr>
              <a:defRPr sz="400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138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37376" y="2020824"/>
            <a:ext cx="3959352" cy="269748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CE855AC-5F95-123D-E0A1-CBD75D8FD0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3A6A854-7BA6-35FC-898F-37F3BC10E5DB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455EF75-521C-7F12-2397-68B6128751E8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36A82C16-EB1A-4294-103B-715F071E5A3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5503810-521B-4F6A-82F3-8A18F7757300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09CF825-511F-35F8-E0EC-636033ED43E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27EA83B-52EA-A0B8-E2E8-C9D1FE273B2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78567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27A4A75-9DCC-64BE-C73B-DDE95F1E0D7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 flipV="1">
            <a:off x="12068340" y="0"/>
            <a:ext cx="123362" cy="6858000"/>
            <a:chOff x="12068638" y="0"/>
            <a:chExt cx="123362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3EC4C90-6BC4-5324-A9CC-84F1C52A76E7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E7E4CE7-DDE9-B121-006C-B1EA3E457780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2496" y="2020824"/>
            <a:ext cx="4160520" cy="2825496"/>
          </a:xfrm>
        </p:spPr>
        <p:txBody>
          <a:bodyPr anchor="ctr">
            <a:normAutofit/>
          </a:bodyPr>
          <a:lstStyle>
            <a:lvl1pPr algn="r">
              <a:defRPr sz="400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138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37376" y="2020824"/>
            <a:ext cx="3959352" cy="2697480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36A82C16-EB1A-4294-103B-715F071E5A3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D27F6DE-0F73-4A00-B281-72521CF83CCF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09CF825-511F-35F8-E0EC-636033ED43E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27EA83B-52EA-A0B8-E2E8-C9D1FE273B2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28884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552" y="2048256"/>
            <a:ext cx="3813048" cy="353872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75960" y="2048256"/>
            <a:ext cx="5047488" cy="353872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1F2EAD-3327-FA60-8B7F-6CBBD02C3F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FA512FF-0A37-4AC0-A33C-28A4AE10005D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7CB2298-A12A-D380-ED4F-AD870434F23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3D4A7C-9E9E-96BC-68B8-3F92C9B3B40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4537F0-59D7-5CF5-65CE-33DFA62B37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7EFD035-FCE9-275A-5EEF-94FC6583E39A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DFF3E46-4915-D511-DDA5-9451667C3C81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5175605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0675FE4-1839-CB8F-7574-8FBCED9706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C309010-BB96-4CE9-3A39-43FA59198DD0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2D5C3E8-4075-EEED-D3DC-B1B0DCD9F940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170432"/>
            <a:ext cx="4251960" cy="322783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96712" y="1170432"/>
            <a:ext cx="5687568" cy="470916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65C79459-C978-FF61-F7FC-DC5D1F17017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5A675E8-8398-4EC3-B1DB-2C04007992A6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A089F15-F7A9-6130-79CF-D853C6B4B74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FFBCCE1-48C7-7734-891D-F4664CC97B6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4555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0675FE4-1839-CB8F-7574-8FBCED9706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C309010-BB96-4CE9-3A39-43FA59198DD0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2D5C3E8-4075-EEED-D3DC-B1B0DCD9F940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722376"/>
            <a:ext cx="7214616" cy="1280160"/>
          </a:xfrm>
        </p:spPr>
        <p:txBody>
          <a:bodyPr anchor="t">
            <a:normAutofit/>
          </a:bodyPr>
          <a:lstStyle>
            <a:lvl1pPr>
              <a:defRPr sz="400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13800000" scaled="0"/>
                </a:gradFill>
              </a:defRPr>
            </a:lvl1pPr>
          </a:lstStyle>
          <a:p>
            <a:r>
              <a:rPr lang="en-US" dirty="0"/>
              <a:t>Click to edit Master title style – alternate Medium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922776" y="2240280"/>
            <a:ext cx="7349947" cy="372160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65C79459-C978-FF61-F7FC-DC5D1F17017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9801E1B-EFD3-4163-8A33-67DA8A464112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A089F15-F7A9-6130-79CF-D853C6B4B74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FFBCCE1-48C7-7734-891D-F4664CC97B6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308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D8CA0-A4ED-4050-B3DF-848070EC6196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8CD63-2126-491E-82C0-9D4ABB7AE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87326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40080"/>
            <a:ext cx="4215384" cy="3136392"/>
          </a:xfrm>
        </p:spPr>
        <p:txBody>
          <a:bodyPr anchor="t">
            <a:normAutofit/>
          </a:bodyPr>
          <a:lstStyle>
            <a:lvl1pPr>
              <a:defRPr sz="320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138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68696" y="640080"/>
            <a:ext cx="5998464" cy="5696712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602332-ECCE-37C9-0CA1-1743D107C8E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20955A0-7C44-4DF3-B90F-B92A347DEB39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8E192A-D6F1-1585-7133-0041C85402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37B541-595D-1700-6A76-9AF7590B18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3A83600-30C4-2F21-93C5-D07537A3964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A1F9F49-F979-53D6-3ED8-352816078D4C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4745F95-9BA3-B7A5-F004-E2BB1CFFE2F8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3572733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604B371-347D-80EC-2C2C-C69CD2EF7B9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 flipV="1">
            <a:off x="12068340" y="0"/>
            <a:ext cx="123362" cy="6858000"/>
            <a:chOff x="12068638" y="0"/>
            <a:chExt cx="123362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F227FEA-4B4B-3484-7267-B7BD65A4E9BF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53530AA-F724-4235-0FDF-84595FCBFBC1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621792"/>
            <a:ext cx="10872216" cy="749808"/>
          </a:xfrm>
        </p:spPr>
        <p:txBody>
          <a:bodyPr anchor="ctr">
            <a:normAutofit/>
          </a:bodyPr>
          <a:lstStyle>
            <a:lvl1pPr>
              <a:defRPr sz="320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13800000" scaled="0"/>
                </a:gradFill>
              </a:defRPr>
            </a:lvl1pPr>
          </a:lstStyle>
          <a:p>
            <a:r>
              <a:rPr lang="en-US" dirty="0"/>
              <a:t>Click to edit Master title style – alternate Large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49424" y="1591056"/>
            <a:ext cx="7772400" cy="438912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602332-ECCE-37C9-0CA1-1743D107C8E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ED2AC62-5EFE-4C62-A6FD-2F23820B8955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8E192A-D6F1-1585-7133-0041C85402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37B541-595D-1700-6A76-9AF7590B18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50821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05F4066-9F01-B79C-2223-238EF4D5A2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83C8600-7288-5643-6828-817DB1C8A609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C1145E3-88BC-F91E-B01F-5375FC4A04DC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274320"/>
            <a:ext cx="10872216" cy="987552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 – alternate Large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49424" y="1591056"/>
            <a:ext cx="7772400" cy="438912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602332-ECCE-37C9-0CA1-1743D107C8E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5E6F8B3-4A05-4179-A0FD-A4EA97011587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8E192A-D6F1-1585-7133-0041C85402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37B541-595D-1700-6A76-9AF7590B18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21644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C1155E4-5659-692F-6CDC-095E555AF698}"/>
              </a:ext>
            </a:extLst>
          </p:cNvPr>
          <p:cNvSpPr/>
          <p:nvPr userDrawn="1"/>
        </p:nvSpPr>
        <p:spPr>
          <a:xfrm rot="5400000" flipH="1">
            <a:off x="5175902" y="-5175894"/>
            <a:ext cx="1855397" cy="12207199"/>
          </a:xfrm>
          <a:prstGeom prst="rect">
            <a:avLst/>
          </a:prstGeom>
          <a:gradFill>
            <a:gsLst>
              <a:gs pos="0">
                <a:schemeClr val="accent5"/>
              </a:gs>
              <a:gs pos="90000">
                <a:schemeClr val="accent2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88AFD6F-0EAD-ADCF-CB9A-AB74C59048E1}"/>
              </a:ext>
            </a:extLst>
          </p:cNvPr>
          <p:cNvSpPr/>
          <p:nvPr userDrawn="1"/>
        </p:nvSpPr>
        <p:spPr>
          <a:xfrm rot="16200000">
            <a:off x="6635246" y="-3716556"/>
            <a:ext cx="1855397" cy="9288510"/>
          </a:xfrm>
          <a:prstGeom prst="rect">
            <a:avLst/>
          </a:prstGeom>
          <a:gradFill>
            <a:gsLst>
              <a:gs pos="45000">
                <a:schemeClr val="accent5">
                  <a:alpha val="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310896"/>
            <a:ext cx="10872216" cy="1225296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 – alternate Large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49424" y="2313432"/>
            <a:ext cx="8732520" cy="3895344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602332-ECCE-37C9-0CA1-1743D107C8E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BB3E219-58D5-409F-9DFA-AB05004BBFB2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8E192A-D6F1-1585-7133-0041C85402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37B541-595D-1700-6A76-9AF7590B18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51932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40080"/>
            <a:ext cx="3493008" cy="362102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92040" y="640081"/>
            <a:ext cx="6675120" cy="55778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C4CAAF-9048-5116-D3C8-15E595C3BC2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61D5048-49AF-4650-835F-433CD4364054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3B715D2-E75C-A2E6-CE7A-70CE2EFA5E8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F8E49B-DD4C-66AF-8D2C-52110DB227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394E45B-1239-5927-7239-231AB33A23C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82CCE1C-1D53-2F67-CA11-693E1CA40CC5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C77A3C2-9949-B8A0-8486-8228C60D0C3F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0170014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2293C7-9DD5-C84B-6A44-F0D117C4C94B}"/>
              </a:ext>
            </a:extLst>
          </p:cNvPr>
          <p:cNvSpPr/>
          <p:nvPr userDrawn="1"/>
        </p:nvSpPr>
        <p:spPr>
          <a:xfrm>
            <a:off x="3" y="-4323"/>
            <a:ext cx="4059076" cy="6869579"/>
          </a:xfrm>
          <a:prstGeom prst="rect">
            <a:avLst/>
          </a:prstGeom>
          <a:gradFill>
            <a:gsLst>
              <a:gs pos="7000">
                <a:schemeClr val="accent2"/>
              </a:gs>
              <a:gs pos="100000">
                <a:schemeClr val="accent5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088F0D-A4DE-CAA0-43A6-84E52AD904F3}"/>
              </a:ext>
            </a:extLst>
          </p:cNvPr>
          <p:cNvSpPr/>
          <p:nvPr userDrawn="1"/>
        </p:nvSpPr>
        <p:spPr>
          <a:xfrm rot="10800000">
            <a:off x="-1" y="1061883"/>
            <a:ext cx="4059079" cy="580337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60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CD67E0-1350-1985-A4E1-5215AF902BF2}"/>
              </a:ext>
            </a:extLst>
          </p:cNvPr>
          <p:cNvSpPr/>
          <p:nvPr userDrawn="1"/>
        </p:nvSpPr>
        <p:spPr>
          <a:xfrm rot="16200000">
            <a:off x="-524095" y="1129367"/>
            <a:ext cx="5716870" cy="3449479"/>
          </a:xfrm>
          <a:prstGeom prst="rect">
            <a:avLst/>
          </a:prstGeom>
          <a:gradFill>
            <a:gsLst>
              <a:gs pos="0">
                <a:schemeClr val="accent5">
                  <a:alpha val="86000"/>
                </a:schemeClr>
              </a:gs>
              <a:gs pos="57000">
                <a:schemeClr val="accent2">
                  <a:alpha val="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640080"/>
            <a:ext cx="3081528" cy="401421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 – alternate XL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92040" y="640081"/>
            <a:ext cx="6675120" cy="55778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790CD73-4635-8D46-A7E8-EDF5E35D34E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478F8C6-9D95-44E4-AE46-A42E63A9B25E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B6B8768-08ED-B8FE-AB87-3961B13E76E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12648" y="6318504"/>
            <a:ext cx="3446431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E7E57EE-CAE7-24C5-9F1D-159F32ADDDD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84422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5272" y="502920"/>
            <a:ext cx="5961888" cy="1197864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05272" y="1801367"/>
            <a:ext cx="5961888" cy="4453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25E9B8B-7499-A48C-F314-3620CFFB8E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39B506F-0FAC-8905-0F05-E889644A7B96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DAC1EBA-955D-23C1-CCE1-CF2C6CBFD05B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96EE962-E57A-8EDB-7169-6EB04FA7539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5866" y="0"/>
            <a:ext cx="4837176" cy="6858000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362DD-3333-1184-E97C-2FDF9D599F49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701784" y="6318504"/>
            <a:ext cx="1865376" cy="365760"/>
          </a:xfrm>
        </p:spPr>
        <p:txBody>
          <a:bodyPr/>
          <a:lstStyle/>
          <a:p>
            <a:fld id="{5BD047E1-4E32-4ED1-A1F2-DE594031C39B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51225D-49EF-5752-ACF2-F43EB2B3633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605272" y="6318504"/>
            <a:ext cx="4096512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1012C-B1FA-A889-A45D-1DA431A4144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24437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5961888" cy="1197864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1801368"/>
            <a:ext cx="5961888" cy="4453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B5F7A84-F69C-14C3-58A7-A5418DFBA03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33031" y="0"/>
            <a:ext cx="4841934" cy="6858000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6696C65-8B92-C00D-616E-75F9B87D24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2074966" y="0"/>
            <a:ext cx="123362" cy="6858000"/>
            <a:chOff x="12068638" y="0"/>
            <a:chExt cx="12336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D5CF959-7C50-4F74-C2B9-EDB889ABB1C3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6E15898-F812-0865-E8EA-0C382138D30F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83AD65-12AC-C9F9-BC16-630074C6E9FA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4709160" y="6318504"/>
            <a:ext cx="1453896" cy="365760"/>
          </a:xfrm>
        </p:spPr>
        <p:txBody>
          <a:bodyPr/>
          <a:lstStyle/>
          <a:p>
            <a:fld id="{576BD1F6-F705-449A-8396-174F32136DF6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CCFFCB-747B-18CE-B1CA-86800F14D41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12B252-0E5E-01F3-B740-90B3CFA9AD5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080760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49745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6516" y="502920"/>
            <a:ext cx="6858000" cy="8412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06516" y="1472183"/>
            <a:ext cx="6858000" cy="47823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AF4E90B-EF6F-24B4-C4FE-7FBC72B7E9E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5867" y="0"/>
            <a:ext cx="3968496" cy="6858000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50B082-E806-677A-B150-164003C5BF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BF228F-ECC6-8326-8C59-4539BE646E46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29E235C-963A-D79C-5145-5233B1FD5A89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21447D-8AA6-9863-0212-376200A916F4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8729070" y="6318504"/>
            <a:ext cx="2838090" cy="365760"/>
          </a:xfrm>
        </p:spPr>
        <p:txBody>
          <a:bodyPr/>
          <a:lstStyle/>
          <a:p>
            <a:fld id="{7077AA60-B118-4889-AC4B-277A8B02D27B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6FDC5C-46E3-4585-C089-E091BE6E5D3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706516" y="6318504"/>
            <a:ext cx="4096512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395A93-90A0-8500-32A5-2011DF9658F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04405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6858000" cy="8412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1472184"/>
            <a:ext cx="6858000" cy="47823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D3616B-B0C6-AB9E-48FA-05090671826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9142" y="0"/>
            <a:ext cx="3939493" cy="6858000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5BBFBAF-5922-A442-5D1A-BC28ADE0D2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9DBF79C-336C-A5FC-F9A7-F678FEB5C351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B3E95C8-0894-01F3-97E4-60803AAA24AF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32EABA-2011-B91D-C867-6B03C474330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4709160" y="6318504"/>
            <a:ext cx="2350008" cy="365760"/>
          </a:xfrm>
        </p:spPr>
        <p:txBody>
          <a:bodyPr/>
          <a:lstStyle/>
          <a:p>
            <a:fld id="{DB8F12BC-FCDD-4026-B597-144C5072AB24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5B44AF-FB05-4BBA-5AC9-C89D1BB5BE6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37E37F5-E579-D12C-536E-A9118707E1C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976872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0381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Τίτλος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24/2/2025</a:t>
            </a:r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"/>
              <a:t>Δείγμα κειμένου υποσέλιδου</a:t>
            </a: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4676" y="4473553"/>
            <a:ext cx="6655522" cy="1545336"/>
          </a:xfrm>
        </p:spPr>
        <p:txBody>
          <a:bodyPr rtlCol="0" anchor="b">
            <a:normAutofit/>
          </a:bodyPr>
          <a:lstStyle>
            <a:lvl1pPr marL="0" indent="0" algn="l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l"/>
              <a:t>Κάντε κλικ για να επεξεργαστείτε τον υπότιτλο του υποδείγματος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4676" y="548642"/>
            <a:ext cx="7478991" cy="3635797"/>
          </a:xfrm>
        </p:spPr>
        <p:txBody>
          <a:bodyPr rtlCol="0" anchor="t">
            <a:noAutofit/>
          </a:bodyPr>
          <a:lstStyle>
            <a:lvl1pPr algn="l">
              <a:defRPr sz="72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rtl="0"/>
            <a:r>
              <a:rPr lang="el"/>
              <a:t>Κάντε κλικ για να επεξεργαστείτε το Στυλ κύριου τίτλου</a:t>
            </a:r>
          </a:p>
        </p:txBody>
      </p:sp>
    </p:spTree>
    <p:extLst>
      <p:ext uri="{BB962C8B-B14F-4D97-AF65-F5344CB8AC3E}">
        <p14:creationId xmlns:p14="http://schemas.microsoft.com/office/powerpoint/2010/main" val="17181773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8040" y="502918"/>
            <a:ext cx="4389120" cy="144475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78040" y="2084832"/>
            <a:ext cx="4389120" cy="417324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266D3CD-E64E-AB28-1EEC-F7CA30D261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5866" y="1"/>
            <a:ext cx="6409944" cy="6858000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A72DDF2-1DCF-ED6E-B46F-C5481B11F7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952B8BF-260C-7869-ECC9-65A4737A29DB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E7A490F-C5BE-4D6A-6333-24501D912E0A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DFA3A1-170C-9EB0-EF98-9A00E9351AE4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10545580" y="6318504"/>
            <a:ext cx="1021580" cy="365760"/>
          </a:xfrm>
        </p:spPr>
        <p:txBody>
          <a:bodyPr/>
          <a:lstStyle/>
          <a:p>
            <a:fld id="{4BE214C9-FA61-4E65-BF1A-91864A45277C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98F0C5-C653-A666-2C8B-EF516904B82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7178040" y="6318504"/>
            <a:ext cx="3367540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843455-3BFC-C480-EE14-CFA983FD8D4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33163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4389120" cy="144475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084832"/>
            <a:ext cx="4389120" cy="41696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E2866F3-0262-FC88-23E2-359D75EA8A7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60263" y="0"/>
            <a:ext cx="6408375" cy="6858000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D76C82F-0CA8-713E-E19A-65D51910A5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3A0EB22-0640-E9D6-5C90-504668EDC47C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995F219-6751-8C9C-0F4E-1048F537CB61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7AE70-2FE3-1872-0811-BC089F61285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3264408" y="6318504"/>
            <a:ext cx="1325880" cy="365760"/>
          </a:xfrm>
        </p:spPr>
        <p:txBody>
          <a:bodyPr/>
          <a:lstStyle/>
          <a:p>
            <a:fld id="{0E1982AC-E354-455B-B3B8-8AE6A3392FBA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497486-A221-C6D1-050D-0B3DB326465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12648" y="6318504"/>
            <a:ext cx="2651760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3EE6EB-FF56-B8A3-1408-5C43C49B256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4507992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46108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3345" y="502920"/>
            <a:ext cx="4623815" cy="8412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49EC769-D182-1983-9C57-352B35F4B59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5865" y="0"/>
            <a:ext cx="6172200" cy="6858000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940297" y="1472184"/>
            <a:ext cx="4626863" cy="478620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CE12A3-3124-BD77-3CA4-2BA094D5B0C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8512E58-77BD-B01E-2B37-D3C196087B94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BEE4717-99E1-2AB6-E8AD-FAF1794B85EE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D225F5-3F39-BCEB-2C78-7154153A5A3C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10395678" y="6318504"/>
            <a:ext cx="1171481" cy="365760"/>
          </a:xfrm>
        </p:spPr>
        <p:txBody>
          <a:bodyPr/>
          <a:lstStyle/>
          <a:p>
            <a:fld id="{810200EB-FCA0-402A-B7B1-33E21AD59018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2BA543-16A6-BD13-2E0E-D91F3215C00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940297" y="6318504"/>
            <a:ext cx="3455382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42E6085-40BD-B034-DCA8-184879ABE0F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58203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7AE7BB9-8F3B-888B-7C5F-C693E4B78B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CA2AA3A-CAA5-475A-C3CD-9ABFCE2B0092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43ED07E-CBE3-22B8-BCE0-4F98BB64C4C6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4573413" cy="8412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1472184"/>
            <a:ext cx="4573413" cy="47823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C59C038-AFE7-F1BB-D482-33E17089257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44556" y="0"/>
            <a:ext cx="6224082" cy="6858000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BA7FF-A77E-82D8-382F-C60F9EB7D403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3355847" y="6318504"/>
            <a:ext cx="1418733" cy="365760"/>
          </a:xfrm>
        </p:spPr>
        <p:txBody>
          <a:bodyPr/>
          <a:lstStyle/>
          <a:p>
            <a:fld id="{EB985D21-B2A4-4F38-8ED6-BA694362EEC4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2B6E2F6-1C60-7678-922C-01C4DB211D7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12648" y="6318504"/>
            <a:ext cx="2743200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77AED5A-2B3B-6F43-CA78-5BF85217FD6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4692285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51792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DB5D765-4DB1-83CD-C254-A90B6611CF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69A84EF-6D24-A163-8B58-B5389FD4DDD7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E9A50A9-013C-611D-B106-1ED459519F51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5592" y="502920"/>
            <a:ext cx="3401568" cy="144475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65592" y="2084832"/>
            <a:ext cx="3401568" cy="416966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8A45037-DD9A-9287-B37A-49CD4CC3CAF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5866" y="-1"/>
            <a:ext cx="7397496" cy="6857999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2B38A-33A6-F8AC-C9B9-FA400D29071B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10504406" y="6318504"/>
            <a:ext cx="1062754" cy="365760"/>
          </a:xfrm>
        </p:spPr>
        <p:txBody>
          <a:bodyPr/>
          <a:lstStyle/>
          <a:p>
            <a:fld id="{88BC5615-7E1A-435D-9122-C7D7676966CB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F5CC625-CD4F-F9C5-5E5D-05B78AE7CEE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8165592" y="6318504"/>
            <a:ext cx="2333520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5B1B358-15B5-2BEF-0B1B-0BC9F05FFA1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83560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CFD1FA7-C4E8-DE5C-3B9D-DCD115B6C32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C133272-DC27-4D54-F532-D2039EAA5D95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9C8420D-B6AB-D6E7-38A4-FFF30B404590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3401568" cy="144475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084832"/>
            <a:ext cx="3401568" cy="416966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5A6D87B-55DF-483B-0AF7-E6F2B6041C8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72711" y="0"/>
            <a:ext cx="7395927" cy="6858000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88150" y="6318504"/>
            <a:ext cx="1014586" cy="365760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965DD02-F7E1-4EF0-B1B3-B510364553F4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2648" y="6318504"/>
            <a:ext cx="1975502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20440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7229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22376"/>
            <a:ext cx="3017520" cy="3364992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98356" y="722376"/>
            <a:ext cx="3566160" cy="544068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5A6D87B-55DF-483B-0AF7-E6F2B6041C8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05656" y="722376"/>
            <a:ext cx="3417212" cy="5440680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1DDF62D-265F-648C-DEAF-A6B63AFE9A8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2D1000B-DD91-46C7-8C5B-72A476E645B7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46F9121-A740-6137-350B-F287FC3F65E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B1E5F69-8168-1838-71D3-E395524793E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C494689-2DF4-F719-B5A3-0E33B5AB96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58C88C8-2ADC-03E1-DA79-C09C9FFCB400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EE9281E-3F01-B630-B5DF-17CEE295D67F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2681832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5592" y="1008126"/>
            <a:ext cx="3401567" cy="194767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93A3E8A-C3F5-3D0B-FDE4-68B52DFE719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5866" y="0"/>
            <a:ext cx="7397496" cy="6858000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65592" y="3099816"/>
            <a:ext cx="3401567" cy="3054096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100"/>
            </a:lvl4pPr>
            <a:lvl5pPr marL="914400" indent="0">
              <a:buNone/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754B6-EAB4-945C-FC4E-F8F7D453BC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99CF6F-40DA-4FCF-FBCF-9907CB96FB76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7C8A1CA-3094-3344-5C05-30F5E18CD021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BE2343-B677-7565-070B-CEED0B0D5463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10497312" y="6318504"/>
            <a:ext cx="1069847" cy="365760"/>
          </a:xfrm>
        </p:spPr>
        <p:txBody>
          <a:bodyPr/>
          <a:lstStyle/>
          <a:p>
            <a:fld id="{FCFE13F4-FC18-4490-99DB-C482A2C5E645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8C8E1E-13A9-668C-1F5C-BC271E6A05C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8165592" y="6318504"/>
            <a:ext cx="2331720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4BC881-6669-50F2-64F2-57BD81A93BC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77660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956312"/>
            <a:ext cx="3647839" cy="1420235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17E7B2-E2F9-D41D-D140-E89E0C3F5B9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15929"/>
            <a:ext cx="12192000" cy="4506283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2780D-0AD2-4AF5-BB2C-10475DA517D3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57800" y="4956312"/>
            <a:ext cx="6309360" cy="142023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200"/>
            </a:lvl3pPr>
            <a:lvl4pPr marL="685800" indent="0">
              <a:buFont typeface="Arial" panose="020B0604020202020204" pitchFamily="34" charset="0"/>
              <a:buNone/>
              <a:defRPr sz="1100"/>
            </a:lvl4pPr>
            <a:lvl5pPr marL="914400" indent="0"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A6CD91D-B3A8-3626-F189-B9F77A315D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1"/>
            <a:ext cx="12198096" cy="123363"/>
            <a:chOff x="-5025" y="6737718"/>
            <a:chExt cx="12207200" cy="1233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869147E-E51A-3B94-6CD8-EE629F879704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DCD771F-7FFC-BCEC-B388-8883BD9CBC61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2741239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093596"/>
            <a:ext cx="2953618" cy="200791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68555" y="4093596"/>
            <a:ext cx="7298605" cy="2289578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8FB154D-4A60-735B-FA5C-F17F96D0F7D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3700807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9AA293A1-7F80-90D9-D8FF-27238ADD795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9C35D84-2038-43B8-87E1-39B174B42ED8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3BD91724-58CE-FA68-1E24-9CD57621C12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B9AC797-2D9B-C7AC-550D-157FEDA3800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6911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Τίτλος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24/2/2025</a:t>
            </a:r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"/>
              <a:t>Δείγμα κειμένου υποσέλιδου</a:t>
            </a: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4676" y="4617138"/>
            <a:ext cx="7375466" cy="1014984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l"/>
              <a:t>Κάντε κλικ για να επεξεργαστείτε τον υπότιτλο του υποδείγματος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4676" y="854239"/>
            <a:ext cx="7876287" cy="3592629"/>
          </a:xfrm>
        </p:spPr>
        <p:txBody>
          <a:bodyPr rtlCol="0" anchor="b">
            <a:normAutofit/>
          </a:bodyPr>
          <a:lstStyle>
            <a:lvl1pPr algn="l">
              <a:lnSpc>
                <a:spcPct val="120000"/>
              </a:lnSpc>
              <a:defRPr sz="72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rtl="0"/>
            <a:r>
              <a:rPr lang="el"/>
              <a:t>Κάντε κλικ για να επεξεργαστείτε το Στυλ κύριου τίτλου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6392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2953618" cy="201168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70248" y="502920"/>
            <a:ext cx="7296912" cy="228600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E959C07-1179-7036-2FC4-CF6EC66C9FF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172968"/>
            <a:ext cx="12192000" cy="3685032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F655A3-ED64-0178-B367-0F46DD9A691F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8430768" y="2788920"/>
            <a:ext cx="3136392" cy="365760"/>
          </a:xfrm>
        </p:spPr>
        <p:txBody>
          <a:bodyPr/>
          <a:lstStyle/>
          <a:p>
            <a:fld id="{12A145EB-BC83-4D9F-99CE-1AFD1B145031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11A9B6-300C-45F6-9919-55190200021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12648" y="2788920"/>
            <a:ext cx="4096512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2D10F7-2EB6-A853-1981-9DAA6DF7FCE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484864" y="2788920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87813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333CDCF-1D03-5851-5ADE-6C229D9C93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36CADBC-4985-70E0-56BE-1C8385BBCBD0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31B3299-F1D4-88B7-5B22-7D623606691F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87978"/>
            <a:ext cx="10954512" cy="969264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5C3B04B-96C8-DA90-9593-3508CE34B4E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2648" y="1801367"/>
            <a:ext cx="5243709" cy="4489704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37960" y="1801367"/>
            <a:ext cx="5029200" cy="44897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303468-1991-7CCF-2C67-0B5A3850BAD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1152DAEF-BA02-40D7-96C4-22CF81808603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02B3BF-7794-675C-7382-345519B43BE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AF75D71-C32E-4EF6-2C8E-B5F29DBF4D1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54599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Phot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6287667-A4F8-6B7A-7C1E-415768F3B3A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60F260A-40A1-ED4C-F5A8-F915D3BDB7F5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79CD2C2-2541-1223-03B1-97955C134718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4669536" cy="1453896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02919"/>
            <a:ext cx="5471160" cy="581558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5A7BF66-FFF1-E318-9AFE-331E011D59C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2648" y="2293938"/>
            <a:ext cx="4669536" cy="4024566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D2F68ED-5552-E109-B7F4-671217CABF2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C5C0C1B-4F26-49DF-B317-F70F5A4AA37F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3134235-8D6E-735A-EBA0-BA533F60F02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73B9B49-4584-CFEF-738F-BE68D009CEA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5904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Content Photo 16.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53C02DA-0C9D-12C9-42BB-CC4820B41CF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3680A20-A590-D755-5AA0-BAF1B1402907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6CA06CF-7B14-32D2-2412-3434710512EF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3645980" cy="1453896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12227" y="502919"/>
            <a:ext cx="6354933" cy="58155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5A7BF66-FFF1-E318-9AFE-331E011D59C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2648" y="2293938"/>
            <a:ext cx="3645980" cy="4024565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8772B0-B493-B608-E389-35329DEF201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A77B5705-417F-4994-A4DE-84AF5BBCD649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BFB2EA8-AADE-E8CD-890F-EA9F9968B25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854D38F-A697-A216-CCCB-0C1A9DCBD2F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13380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75A7C06-2D6E-7095-8C8D-8ED3F95CE06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DE50F9B-5D48-EA9A-24F5-7337B3C771DE}"/>
              </a:ext>
            </a:extLst>
          </p:cNvPr>
          <p:cNvGrpSpPr/>
          <p:nvPr userDrawn="1"/>
        </p:nvGrpSpPr>
        <p:grpSpPr>
          <a:xfrm>
            <a:off x="-22275" y="-6922"/>
            <a:ext cx="12214275" cy="6888025"/>
            <a:chOff x="-22275" y="-6922"/>
            <a:chExt cx="12214275" cy="688802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C7FE29A-8CCB-52F3-F8A7-3FD20F625F9C}"/>
                </a:ext>
              </a:extLst>
            </p:cNvPr>
            <p:cNvSpPr/>
            <p:nvPr/>
          </p:nvSpPr>
          <p:spPr>
            <a:xfrm rot="5400000">
              <a:off x="2655863" y="-2678137"/>
              <a:ext cx="6857999" cy="12214275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93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DC6E483-3AE3-37FF-B5E7-2040AC685FDD}"/>
                </a:ext>
              </a:extLst>
            </p:cNvPr>
            <p:cNvSpPr/>
            <p:nvPr/>
          </p:nvSpPr>
          <p:spPr>
            <a:xfrm rot="16200000">
              <a:off x="3197276" y="-2132545"/>
              <a:ext cx="6850175" cy="11139273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32000">
                  <a:schemeClr val="accent5">
                    <a:alpha val="0"/>
                  </a:schemeClr>
                </a:gs>
              </a:gsLst>
              <a:lin ang="19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21823A5-1321-85C2-A7F8-A83D39ED013F}"/>
                </a:ext>
              </a:extLst>
            </p:cNvPr>
            <p:cNvSpPr/>
            <p:nvPr/>
          </p:nvSpPr>
          <p:spPr>
            <a:xfrm flipH="1">
              <a:off x="-9524" y="-6922"/>
              <a:ext cx="3836566" cy="6888025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</a:schemeClr>
                </a:gs>
                <a:gs pos="48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D03B5C2-7838-0462-0E76-57838EC835D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6189691" y="-743112"/>
              <a:ext cx="5263375" cy="6741243"/>
            </a:xfrm>
            <a:prstGeom prst="rect">
              <a:avLst/>
            </a:prstGeom>
            <a:gradFill flip="none" rotWithShape="1">
              <a:gsLst>
                <a:gs pos="2000">
                  <a:schemeClr val="accent5">
                    <a:lumMod val="60000"/>
                    <a:lumOff val="40000"/>
                    <a:alpha val="68000"/>
                  </a:schemeClr>
                </a:gs>
                <a:gs pos="48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8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304" y="977770"/>
            <a:ext cx="11137392" cy="4114800"/>
          </a:xfrm>
        </p:spPr>
        <p:txBody>
          <a:bodyPr>
            <a:normAutofit/>
          </a:bodyPr>
          <a:lstStyle>
            <a:lvl1pPr algn="ctr">
              <a:defRPr sz="27800" b="1"/>
            </a:lvl1pPr>
          </a:lstStyle>
          <a:p>
            <a:r>
              <a:rPr lang="en-US" dirty="0"/>
              <a:t>##%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39562" y="4924130"/>
            <a:ext cx="9912876" cy="1545336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228600" indent="0" algn="ctr">
              <a:buNone/>
              <a:defRPr sz="2400"/>
            </a:lvl2pPr>
            <a:lvl3pPr marL="457200" indent="0" algn="ctr">
              <a:buNone/>
              <a:defRPr sz="2000"/>
            </a:lvl3pPr>
            <a:lvl4pPr marL="685800" indent="0" algn="ctr">
              <a:buNone/>
              <a:defRPr sz="1800"/>
            </a:lvl4pPr>
            <a:lvl5pPr marL="914400" indent="0" algn="ctr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34716D1-3506-ECF7-D8AF-2844E09CF61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9DD8751-3715-4661-9D6B-A4A34F6E67A3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3A6B13-B641-2F2B-F9C1-400A4BFC84E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0FA4FD-05D7-E445-800B-43A7FE44B3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6587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052" y="581104"/>
            <a:ext cx="11155680" cy="4334256"/>
          </a:xfrm>
        </p:spPr>
        <p:txBody>
          <a:bodyPr>
            <a:normAutofit/>
          </a:bodyPr>
          <a:lstStyle>
            <a:lvl1pPr algn="l">
              <a:defRPr sz="27800" b="1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4200000" scaled="0"/>
                </a:gradFill>
              </a:defRPr>
            </a:lvl1pPr>
          </a:lstStyle>
          <a:p>
            <a:r>
              <a:rPr lang="en-US" dirty="0"/>
              <a:t>##%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8" y="4718304"/>
            <a:ext cx="6281928" cy="135331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228600" indent="0" algn="l">
              <a:buNone/>
              <a:defRPr sz="2400">
                <a:solidFill>
                  <a:schemeClr val="tx1"/>
                </a:solidFill>
              </a:defRPr>
            </a:lvl2pPr>
            <a:lvl3pPr marL="457200" indent="0" algn="l">
              <a:buNone/>
              <a:defRPr sz="2000">
                <a:solidFill>
                  <a:schemeClr val="tx1"/>
                </a:solidFill>
              </a:defRPr>
            </a:lvl3pPr>
            <a:lvl4pPr marL="685800" indent="0" algn="l">
              <a:buNone/>
              <a:defRPr sz="1800">
                <a:solidFill>
                  <a:schemeClr val="tx1"/>
                </a:solidFill>
              </a:defRPr>
            </a:lvl4pPr>
            <a:lvl5pPr marL="914400" indent="0" algn="l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603007-CB96-38C0-FA78-CDF806B8404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ED1BEC6-30D1-486C-86EF-0985FD7A0A5D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AFA283-8B69-8448-DC7D-6DE3F0476B0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BAC523-8535-BC3B-EFC6-1044D3F7EBB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242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260" y="182880"/>
            <a:ext cx="11247120" cy="4977455"/>
          </a:xfrm>
        </p:spPr>
        <p:txBody>
          <a:bodyPr anchor="t">
            <a:noAutofit/>
          </a:bodyPr>
          <a:lstStyle>
            <a:lvl1pPr algn="l">
              <a:defRPr sz="32500" b="1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4200000" scaled="0"/>
                </a:gradFill>
              </a:defRPr>
            </a:lvl1pPr>
          </a:lstStyle>
          <a:p>
            <a:r>
              <a:rPr lang="en-US" dirty="0"/>
              <a:t>##%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8" y="4983480"/>
            <a:ext cx="6281928" cy="1353312"/>
          </a:xfrm>
        </p:spPr>
        <p:txBody>
          <a:bodyPr anchor="b"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228600" indent="0" algn="l">
              <a:buNone/>
              <a:defRPr sz="2400">
                <a:solidFill>
                  <a:schemeClr val="tx1"/>
                </a:solidFill>
              </a:defRPr>
            </a:lvl2pPr>
            <a:lvl3pPr marL="457200" indent="0" algn="l">
              <a:buNone/>
              <a:defRPr sz="2000">
                <a:solidFill>
                  <a:schemeClr val="tx1"/>
                </a:solidFill>
              </a:defRPr>
            </a:lvl3pPr>
            <a:lvl4pPr marL="685800" indent="0" algn="l">
              <a:buNone/>
              <a:defRPr sz="1800">
                <a:solidFill>
                  <a:schemeClr val="tx1"/>
                </a:solidFill>
              </a:defRPr>
            </a:lvl4pPr>
            <a:lvl5pPr marL="914400" indent="0" algn="l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ADE8C0-7863-A0F4-9EFB-60B2F8DD221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51A22BB-54D5-4FC8-B555-F8BC3BC81403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E20381-0150-ABDF-3C66-3E77DA79EEC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AD7FDD-1157-5BB4-4A9F-3F35CE7FF47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1318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ement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91C0A04-3BC7-B88E-3974-2A73D0A107E7}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07991EE-474F-899B-8FEF-F82B3E5BDF10}"/>
              </a:ext>
            </a:extLst>
          </p:cNvPr>
          <p:cNvGrpSpPr/>
          <p:nvPr userDrawn="1"/>
        </p:nvGrpSpPr>
        <p:grpSpPr>
          <a:xfrm>
            <a:off x="-7285" y="-6922"/>
            <a:ext cx="12199285" cy="6869101"/>
            <a:chOff x="-22275" y="-6922"/>
            <a:chExt cx="12214275" cy="686910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9D5B255-8277-F118-03CD-8BAE19E8D68B}"/>
                </a:ext>
              </a:extLst>
            </p:cNvPr>
            <p:cNvSpPr/>
            <p:nvPr/>
          </p:nvSpPr>
          <p:spPr>
            <a:xfrm rot="5400000">
              <a:off x="2655863" y="-2678137"/>
              <a:ext cx="6857999" cy="12214275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93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E8FF695-246F-077D-F2C8-36B38501750D}"/>
                </a:ext>
              </a:extLst>
            </p:cNvPr>
            <p:cNvSpPr/>
            <p:nvPr/>
          </p:nvSpPr>
          <p:spPr>
            <a:xfrm rot="16200000">
              <a:off x="3197276" y="-2132545"/>
              <a:ext cx="6850175" cy="11139273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32000">
                  <a:schemeClr val="accent5">
                    <a:alpha val="0"/>
                  </a:schemeClr>
                </a:gs>
              </a:gsLst>
              <a:lin ang="19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DB72F2E-896E-2C27-7B7B-07C3BA02B78E}"/>
                </a:ext>
              </a:extLst>
            </p:cNvPr>
            <p:cNvSpPr/>
            <p:nvPr/>
          </p:nvSpPr>
          <p:spPr>
            <a:xfrm flipH="1">
              <a:off x="-14981" y="-6922"/>
              <a:ext cx="3836566" cy="6852919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</a:schemeClr>
                </a:gs>
                <a:gs pos="48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522BC71-28C2-81D8-FB44-31BC493BBF5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6189691" y="-743112"/>
              <a:ext cx="5263375" cy="6741243"/>
            </a:xfrm>
            <a:prstGeom prst="rect">
              <a:avLst/>
            </a:prstGeom>
            <a:gradFill flip="none" rotWithShape="1">
              <a:gsLst>
                <a:gs pos="2000">
                  <a:schemeClr val="accent5">
                    <a:lumMod val="60000"/>
                    <a:lumOff val="40000"/>
                    <a:alpha val="68000"/>
                  </a:schemeClr>
                </a:gs>
                <a:gs pos="48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8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548640"/>
            <a:ext cx="7680960" cy="560527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5600" b="1"/>
            </a:lvl1pPr>
            <a:lvl2pPr marL="228600" indent="0">
              <a:lnSpc>
                <a:spcPct val="100000"/>
              </a:lnSpc>
              <a:buNone/>
              <a:defRPr sz="5600" b="1"/>
            </a:lvl2pPr>
            <a:lvl3pPr marL="457200" indent="0">
              <a:lnSpc>
                <a:spcPct val="100000"/>
              </a:lnSpc>
              <a:buNone/>
              <a:defRPr sz="5600" b="1"/>
            </a:lvl3pPr>
            <a:lvl4pPr marL="685800" indent="0">
              <a:lnSpc>
                <a:spcPct val="100000"/>
              </a:lnSpc>
              <a:buNone/>
              <a:defRPr sz="5600" b="1"/>
            </a:lvl4pPr>
            <a:lvl5pPr marL="914400" indent="0">
              <a:lnSpc>
                <a:spcPct val="100000"/>
              </a:lnSpc>
              <a:buNone/>
              <a:defRPr sz="5600" b="1"/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CA33720-A04E-18B6-251B-16C80085F29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8B89EC9-748F-467F-911A-3E9A17390215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32871A2-A450-61EB-7368-98B251F1549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C245A2E-4B49-CED7-ADDF-6624BCC88D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681088-8C72-D3AA-E951-F32AA4318F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43026"/>
            <a:ext cx="12188952" cy="123363"/>
            <a:chOff x="-5025" y="6737718"/>
            <a:chExt cx="12207200" cy="123363"/>
          </a:xfrm>
          <a:solidFill>
            <a:schemeClr val="tx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23FCCF6-A9CE-8C06-A018-3526E4B210A6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641A033-DCF1-2B2E-7479-E074B140FA8C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3F83B6E-95ED-1D70-2F6E-8299525C04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2068638" y="0"/>
            <a:ext cx="123362" cy="6858000"/>
            <a:chOff x="12068638" y="0"/>
            <a:chExt cx="123362" cy="6858000"/>
          </a:xfrm>
          <a:solidFill>
            <a:schemeClr val="tx1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1F59BE4-AC2E-2AB9-FE80-40CAF77CA798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01C2DAC-E593-02EE-C7E4-01B9BAA443C6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555902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91C0A04-3BC7-B88E-3974-2A73D0A107E7}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07991EE-474F-899B-8FEF-F82B3E5BDF10}"/>
              </a:ext>
            </a:extLst>
          </p:cNvPr>
          <p:cNvGrpSpPr/>
          <p:nvPr userDrawn="1"/>
        </p:nvGrpSpPr>
        <p:grpSpPr>
          <a:xfrm>
            <a:off x="-7285" y="-6922"/>
            <a:ext cx="12199285" cy="6869101"/>
            <a:chOff x="-22275" y="-6922"/>
            <a:chExt cx="12214275" cy="686910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9D5B255-8277-F118-03CD-8BAE19E8D68B}"/>
                </a:ext>
              </a:extLst>
            </p:cNvPr>
            <p:cNvSpPr/>
            <p:nvPr/>
          </p:nvSpPr>
          <p:spPr>
            <a:xfrm rot="5400000">
              <a:off x="2655863" y="-2678137"/>
              <a:ext cx="6857999" cy="12214275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93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E8FF695-246F-077D-F2C8-36B38501750D}"/>
                </a:ext>
              </a:extLst>
            </p:cNvPr>
            <p:cNvSpPr/>
            <p:nvPr/>
          </p:nvSpPr>
          <p:spPr>
            <a:xfrm rot="16200000">
              <a:off x="3197276" y="-2132545"/>
              <a:ext cx="6850175" cy="11139273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32000">
                  <a:schemeClr val="accent5">
                    <a:alpha val="0"/>
                  </a:schemeClr>
                </a:gs>
              </a:gsLst>
              <a:lin ang="19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DB72F2E-896E-2C27-7B7B-07C3BA02B78E}"/>
                </a:ext>
              </a:extLst>
            </p:cNvPr>
            <p:cNvSpPr/>
            <p:nvPr/>
          </p:nvSpPr>
          <p:spPr>
            <a:xfrm flipH="1">
              <a:off x="-14981" y="-6922"/>
              <a:ext cx="3836566" cy="6852919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</a:schemeClr>
                </a:gs>
                <a:gs pos="48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522BC71-28C2-81D8-FB44-31BC493BBF5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6189691" y="-743112"/>
              <a:ext cx="5263375" cy="6741243"/>
            </a:xfrm>
            <a:prstGeom prst="rect">
              <a:avLst/>
            </a:prstGeom>
            <a:gradFill flip="none" rotWithShape="1">
              <a:gsLst>
                <a:gs pos="2000">
                  <a:schemeClr val="accent5">
                    <a:lumMod val="60000"/>
                    <a:lumOff val="40000"/>
                    <a:alpha val="68000"/>
                  </a:schemeClr>
                </a:gs>
                <a:gs pos="48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8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7" y="548640"/>
            <a:ext cx="7935607" cy="478093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5600" b="1"/>
            </a:lvl1pPr>
            <a:lvl2pPr marL="228600" indent="0">
              <a:lnSpc>
                <a:spcPct val="100000"/>
              </a:lnSpc>
              <a:buNone/>
              <a:defRPr sz="5600" b="1"/>
            </a:lvl2pPr>
            <a:lvl3pPr marL="457200" indent="0">
              <a:lnSpc>
                <a:spcPct val="100000"/>
              </a:lnSpc>
              <a:buNone/>
              <a:defRPr sz="5600" b="1"/>
            </a:lvl3pPr>
            <a:lvl4pPr marL="685800" indent="0">
              <a:lnSpc>
                <a:spcPct val="100000"/>
              </a:lnSpc>
              <a:buNone/>
              <a:defRPr sz="5600" b="1"/>
            </a:lvl4pPr>
            <a:lvl5pPr marL="914400" indent="0">
              <a:lnSpc>
                <a:spcPct val="100000"/>
              </a:lnSpc>
              <a:buNone/>
              <a:defRPr sz="5600" b="1"/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681088-8C72-D3AA-E951-F32AA4318F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-10332" y="6388874"/>
            <a:ext cx="12199284" cy="477513"/>
            <a:chOff x="-5025" y="6737718"/>
            <a:chExt cx="12207200" cy="123363"/>
          </a:xfrm>
          <a:solidFill>
            <a:schemeClr val="tx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23FCCF6-A9CE-8C06-A018-3526E4B210A6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641A033-DCF1-2B2E-7479-E074B140FA8C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3F83B6E-95ED-1D70-2F6E-8299525C04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719157" y="0"/>
            <a:ext cx="472843" cy="6858000"/>
            <a:chOff x="12068638" y="0"/>
            <a:chExt cx="123362" cy="6858000"/>
          </a:xfrm>
          <a:solidFill>
            <a:schemeClr val="tx1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1F59BE4-AC2E-2AB9-FE80-40CAF77CA798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01C2DAC-E593-02EE-C7E4-01B9BAA443C6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B1CDE9-5530-27AD-F371-845225CBAE0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430768" y="6386132"/>
            <a:ext cx="3136392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DE237E5-2C05-430C-94A2-61DB8B3EAA7B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0BD0FB-DF25-A357-E7A1-DE73856D8C0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12648" y="6386132"/>
            <a:ext cx="4096512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5A7A1A-40D3-94ED-3398-E5F9BADBC5E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84864" y="6386132"/>
            <a:ext cx="493776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2214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882175" y="751366"/>
            <a:ext cx="8353433" cy="5402545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48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1pPr>
            <a:lvl2pPr marL="228600" indent="0">
              <a:lnSpc>
                <a:spcPct val="100000"/>
              </a:lnSpc>
              <a:buNone/>
              <a:defRPr sz="48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2pPr>
            <a:lvl3pPr marL="457200" indent="0">
              <a:lnSpc>
                <a:spcPct val="100000"/>
              </a:lnSpc>
              <a:buNone/>
              <a:defRPr sz="48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3pPr>
            <a:lvl4pPr marL="685800" indent="0">
              <a:lnSpc>
                <a:spcPct val="100000"/>
              </a:lnSpc>
              <a:buNone/>
              <a:defRPr sz="48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4pPr>
            <a:lvl5pPr marL="914400" indent="0">
              <a:lnSpc>
                <a:spcPct val="100000"/>
              </a:lnSpc>
              <a:buNone/>
              <a:defRPr sz="48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CA33720-A04E-18B6-251B-16C80085F29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36999E5-D287-420B-976A-C27FA1ACB8DB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32871A2-A450-61EB-7368-98B251F1549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C245A2E-4B49-CED7-ADDF-6624BCC88D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323AF82-B640-17D0-AC4B-55F4EDF5C4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DA5C8EA-7A6C-8AC0-78D1-F538329B41B8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F2FAD3C-DB75-D855-489D-B09F992EA0E9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B287CE5-00A5-FA1D-EB2D-E5CFD27420D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34636"/>
            <a:ext cx="12188952" cy="123363"/>
            <a:chOff x="-5025" y="6737718"/>
            <a:chExt cx="12207200" cy="12336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2C43EBD-E088-A3CD-FCDE-E6ED8F87D148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D88F00F-9D01-378E-377E-26B543D2FA77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243524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Τίτλος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24/2/2025</a:t>
            </a:r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"/>
              <a:t>Δείγμα κειμένου υποσέλιδου</a:t>
            </a: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4039647"/>
            <a:ext cx="7588155" cy="1414091"/>
          </a:xfrm>
        </p:spPr>
        <p:txBody>
          <a:bodyPr rtlCol="0">
            <a:normAutofit/>
          </a:bodyPr>
          <a:lstStyle>
            <a:lvl1pPr marL="0" indent="0" algn="ctr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l"/>
              <a:t>Κάντε κλικ για να επεξεργαστείτε τον υπότιτλο του υποδείγματος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0" y="1318302"/>
            <a:ext cx="8229600" cy="2621154"/>
          </a:xfrm>
        </p:spPr>
        <p:txBody>
          <a:bodyPr rtlCol="0" anchor="b">
            <a:normAutofit/>
          </a:bodyPr>
          <a:lstStyle>
            <a:lvl1pPr algn="ctr">
              <a:defRPr sz="6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rtl="0"/>
            <a:r>
              <a:rPr lang="el"/>
              <a:t>Κάντε κλικ για να επεξεργαστείτε το Στυλ κύριου τίτλου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308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F0761-EA67-F7D1-62E4-095EADA262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9616" y="1823376"/>
            <a:ext cx="9198864" cy="2875175"/>
          </a:xfrm>
        </p:spPr>
        <p:txBody>
          <a:bodyPr anchor="ctr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A78CD0-57A9-DB86-E3A3-40628E6D6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53934-FF5E-40BD-A7EF-BE94B0ACBBC1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4C2DF4-76B6-1299-74E1-66F403C01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5CA15-3DFE-125B-C658-77179EDE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5FAB025-061F-4B04-451A-37E42755863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99616" y="5202865"/>
            <a:ext cx="9198864" cy="559982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1pPr>
            <a:lvl2pPr marL="228600" indent="0">
              <a:buNone/>
              <a:defRPr sz="24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2pPr>
            <a:lvl3pPr marL="457200" indent="0">
              <a:buNone/>
              <a:defRPr sz="20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3pPr>
            <a:lvl4pPr marL="685800" indent="0">
              <a:buNone/>
              <a:defRPr sz="18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4pPr>
            <a:lvl5pPr marL="914400" indent="0">
              <a:buNone/>
              <a:defRPr sz="16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5pPr>
          </a:lstStyle>
          <a:p>
            <a:pPr lvl="0"/>
            <a:r>
              <a:rPr lang="en-US" dirty="0"/>
              <a:t>Quote Author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544505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8CFE4-4AC8-17F9-C6E2-22D96CF8106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F771DE8-E061-3895-510A-61CBC2443569}"/>
              </a:ext>
            </a:extLst>
          </p:cNvPr>
          <p:cNvGrpSpPr/>
          <p:nvPr userDrawn="1"/>
        </p:nvGrpSpPr>
        <p:grpSpPr>
          <a:xfrm>
            <a:off x="807326" y="778051"/>
            <a:ext cx="10577346" cy="5314435"/>
            <a:chOff x="807326" y="778051"/>
            <a:chExt cx="10577346" cy="531443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D2E260E-763F-A06B-2808-39975829F205}"/>
                </a:ext>
              </a:extLst>
            </p:cNvPr>
            <p:cNvSpPr/>
            <p:nvPr/>
          </p:nvSpPr>
          <p:spPr>
            <a:xfrm rot="5400000" flipH="1">
              <a:off x="3438786" y="-1853401"/>
              <a:ext cx="5314432" cy="10577340"/>
            </a:xfrm>
            <a:prstGeom prst="rect">
              <a:avLst/>
            </a:prstGeom>
            <a:gradFill>
              <a:gsLst>
                <a:gs pos="0">
                  <a:schemeClr val="accent2">
                    <a:alpha val="78000"/>
                  </a:schemeClr>
                </a:gs>
                <a:gs pos="93000">
                  <a:schemeClr val="accent5">
                    <a:alpha val="85000"/>
                  </a:schemeClr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E82642F-D94D-7313-EB9D-48E3CBEDD19C}"/>
                </a:ext>
              </a:extLst>
            </p:cNvPr>
            <p:cNvSpPr/>
            <p:nvPr/>
          </p:nvSpPr>
          <p:spPr>
            <a:xfrm rot="16200000" flipH="1">
              <a:off x="3445177" y="-1846407"/>
              <a:ext cx="5314435" cy="10563352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alpha val="79000"/>
                  </a:schemeClr>
                </a:gs>
                <a:gs pos="32000">
                  <a:schemeClr val="accent5">
                    <a:alpha val="0"/>
                  </a:schemeClr>
                </a:gs>
              </a:gsLst>
              <a:lin ang="21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AF07BFD-B9D2-EC0A-E652-91B14A953CD7}"/>
                </a:ext>
              </a:extLst>
            </p:cNvPr>
            <p:cNvSpPr/>
            <p:nvPr/>
          </p:nvSpPr>
          <p:spPr>
            <a:xfrm rot="10800000">
              <a:off x="807326" y="778051"/>
              <a:ext cx="3333441" cy="5308369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</a:schemeClr>
                </a:gs>
                <a:gs pos="48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A4CA2AB-CF12-B4C5-473B-8012BA7C6F7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 rot="5400000" flipH="1">
              <a:off x="4205050" y="-1083744"/>
              <a:ext cx="4078718" cy="10273742"/>
            </a:xfrm>
            <a:prstGeom prst="rect">
              <a:avLst/>
            </a:prstGeom>
            <a:gradFill flip="none" rotWithShape="1">
              <a:gsLst>
                <a:gs pos="2000">
                  <a:schemeClr val="accent5">
                    <a:lumMod val="60000"/>
                    <a:lumOff val="40000"/>
                    <a:alpha val="68000"/>
                  </a:schemeClr>
                </a:gs>
                <a:gs pos="26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8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23F0761-EA67-F7D1-62E4-095EADA262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55064" y="2092751"/>
            <a:ext cx="8695944" cy="212810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A78CD0-57A9-DB86-E3A3-40628E6D6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FE3343-9C91-4096-99FF-ECBDF38E6A84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4C2DF4-76B6-1299-74E1-66F403C01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5CA15-3DFE-125B-C658-77179EDE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5FAB025-061F-4B04-451A-37E42755863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55064" y="5120640"/>
            <a:ext cx="8695944" cy="62179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b="1" dirty="0"/>
            </a:lvl1pPr>
            <a:lvl2pPr marL="228600" indent="0">
              <a:buNone/>
              <a:defRPr lang="en-US" b="1" dirty="0"/>
            </a:lvl2pPr>
            <a:lvl3pPr marL="457200" indent="0">
              <a:buNone/>
              <a:defRPr lang="en-US" b="1" dirty="0"/>
            </a:lvl3pPr>
            <a:lvl4pPr marL="685800" indent="0">
              <a:buNone/>
              <a:defRPr lang="en-US" b="1" dirty="0"/>
            </a:lvl4pPr>
            <a:lvl5pPr marL="914400" indent="0">
              <a:buNone/>
              <a:defRPr lang="en-US" b="1" dirty="0"/>
            </a:lvl5pPr>
          </a:lstStyle>
          <a:p>
            <a:pPr lvl="0"/>
            <a:r>
              <a:rPr lang="en-US" dirty="0"/>
              <a:t>Quote Author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0438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3-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8CFE4-4AC8-17F9-C6E2-22D96CF8106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1DE4581-CCFE-13FF-B53C-592638067FCF}"/>
              </a:ext>
            </a:extLst>
          </p:cNvPr>
          <p:cNvGrpSpPr/>
          <p:nvPr userDrawn="1"/>
        </p:nvGrpSpPr>
        <p:grpSpPr>
          <a:xfrm>
            <a:off x="-22275" y="-6922"/>
            <a:ext cx="12214275" cy="6888025"/>
            <a:chOff x="-22275" y="-6922"/>
            <a:chExt cx="12214275" cy="688802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A60AF8B-1447-F11B-317A-2B62BF427200}"/>
                </a:ext>
              </a:extLst>
            </p:cNvPr>
            <p:cNvSpPr/>
            <p:nvPr/>
          </p:nvSpPr>
          <p:spPr>
            <a:xfrm rot="5400000">
              <a:off x="2655863" y="-2678137"/>
              <a:ext cx="6857999" cy="12214275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93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7607FDD-F605-68F1-7AA0-8C46B55839F8}"/>
                </a:ext>
              </a:extLst>
            </p:cNvPr>
            <p:cNvSpPr/>
            <p:nvPr/>
          </p:nvSpPr>
          <p:spPr>
            <a:xfrm rot="16200000">
              <a:off x="3197276" y="-2132545"/>
              <a:ext cx="6850175" cy="11139273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32000">
                  <a:schemeClr val="accent5">
                    <a:alpha val="0"/>
                  </a:schemeClr>
                </a:gs>
              </a:gsLst>
              <a:lin ang="19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67C2197-4AA5-2448-A5C9-5616910115AD}"/>
                </a:ext>
              </a:extLst>
            </p:cNvPr>
            <p:cNvSpPr/>
            <p:nvPr/>
          </p:nvSpPr>
          <p:spPr>
            <a:xfrm flipH="1">
              <a:off x="-9524" y="-6922"/>
              <a:ext cx="3836566" cy="6888025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</a:schemeClr>
                </a:gs>
                <a:gs pos="48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761D807-E465-A2B1-482D-442EF66B999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6189691" y="-743112"/>
              <a:ext cx="5263375" cy="6741243"/>
            </a:xfrm>
            <a:prstGeom prst="rect">
              <a:avLst/>
            </a:prstGeom>
            <a:gradFill flip="none" rotWithShape="1">
              <a:gsLst>
                <a:gs pos="2000">
                  <a:schemeClr val="accent5">
                    <a:lumMod val="60000"/>
                    <a:lumOff val="40000"/>
                    <a:alpha val="68000"/>
                  </a:schemeClr>
                </a:gs>
                <a:gs pos="48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8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86778F49-4B68-120E-A1F3-0E4E0A1907FA}"/>
              </a:ext>
            </a:extLst>
          </p:cNvPr>
          <p:cNvSpPr/>
          <p:nvPr userDrawn="1"/>
        </p:nvSpPr>
        <p:spPr>
          <a:xfrm>
            <a:off x="803940" y="778051"/>
            <a:ext cx="10577340" cy="53083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3F0761-EA67-F7D1-62E4-095EADA262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55064" y="2092751"/>
            <a:ext cx="8695944" cy="212810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800">
                <a:gradFill>
                  <a:gsLst>
                    <a:gs pos="0">
                      <a:schemeClr val="accent5"/>
                    </a:gs>
                    <a:gs pos="99000">
                      <a:schemeClr val="accent2"/>
                    </a:gs>
                  </a:gsLst>
                  <a:lin ang="0" scaled="0"/>
                </a:gradFill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5FAB025-061F-4B04-451A-37E42755863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55064" y="5120640"/>
            <a:ext cx="8695944" cy="62179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b="1" dirty="0">
                <a:gradFill>
                  <a:gsLst>
                    <a:gs pos="0">
                      <a:schemeClr val="accent5"/>
                    </a:gs>
                    <a:gs pos="99000">
                      <a:schemeClr val="accent2"/>
                    </a:gs>
                  </a:gsLst>
                  <a:lin ang="0" scaled="0"/>
                </a:gradFill>
              </a:defRPr>
            </a:lvl1pPr>
            <a:lvl2pPr marL="228600" indent="0">
              <a:buNone/>
              <a:defRPr lang="en-US" b="1" dirty="0">
                <a:gradFill>
                  <a:gsLst>
                    <a:gs pos="0">
                      <a:schemeClr val="accent5"/>
                    </a:gs>
                    <a:gs pos="99000">
                      <a:schemeClr val="accent2"/>
                    </a:gs>
                  </a:gsLst>
                  <a:lin ang="0" scaled="0"/>
                </a:gradFill>
              </a:defRPr>
            </a:lvl2pPr>
            <a:lvl3pPr marL="457200" indent="0">
              <a:buNone/>
              <a:defRPr lang="en-US" b="1" dirty="0">
                <a:gradFill>
                  <a:gsLst>
                    <a:gs pos="0">
                      <a:schemeClr val="accent5"/>
                    </a:gs>
                    <a:gs pos="99000">
                      <a:schemeClr val="accent2"/>
                    </a:gs>
                  </a:gsLst>
                  <a:lin ang="0" scaled="0"/>
                </a:gradFill>
              </a:defRPr>
            </a:lvl3pPr>
            <a:lvl4pPr marL="685800" indent="0">
              <a:buNone/>
              <a:defRPr lang="en-US" b="1" dirty="0">
                <a:gradFill>
                  <a:gsLst>
                    <a:gs pos="0">
                      <a:schemeClr val="accent5"/>
                    </a:gs>
                    <a:gs pos="99000">
                      <a:schemeClr val="accent2"/>
                    </a:gs>
                  </a:gsLst>
                  <a:lin ang="0" scaled="0"/>
                </a:gradFill>
              </a:defRPr>
            </a:lvl4pPr>
            <a:lvl5pPr marL="914400" indent="0">
              <a:buNone/>
              <a:defRPr lang="en-US" b="1" dirty="0">
                <a:gradFill>
                  <a:gsLst>
                    <a:gs pos="0">
                      <a:schemeClr val="accent5"/>
                    </a:gs>
                    <a:gs pos="99000">
                      <a:schemeClr val="accent2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US" dirty="0"/>
              <a:t>Quote Author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A78CD0-57A9-DB86-E3A3-40628E6D6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209B1C-CE9D-4940-AB37-92194140AE23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4C2DF4-76B6-1299-74E1-66F403C01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5CA15-3DFE-125B-C658-77179EDE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6288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648" y="438912"/>
            <a:ext cx="9619488" cy="452628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4965192"/>
            <a:ext cx="5431536" cy="128930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 b="1">
                <a:gradFill>
                  <a:gsLst>
                    <a:gs pos="0">
                      <a:schemeClr val="accent2"/>
                    </a:gs>
                    <a:gs pos="90000">
                      <a:schemeClr val="accent5"/>
                    </a:gs>
                  </a:gsLst>
                  <a:lin ang="9600000" scaled="0"/>
                </a:gra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EA7374B-034F-DC15-AAE6-F4EEF684D23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7C328D3-B18B-24BD-03FA-227757B1BD0C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D7C039-2BFE-AA4E-98FF-0FB05C26829B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7DC2A72-E563-CD29-C82F-E6F44278A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BA0D5-708A-43AB-A631-CC05967A9D60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39EBEAB-D6C7-76FD-D09E-300CFDFFB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EFD7D0D-5253-7FBF-942F-E305F4906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9829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EE128E1-0CDA-47A1-D35D-9C25479EF62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619BAD8-E856-5A54-5FB5-85E6CAC4E304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3FCF455-BD54-50B4-8076-41DC7D47954B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753856-64E9-57B8-BA9A-9192CD4E945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1"/>
            <a:ext cx="12188952" cy="123363"/>
            <a:chOff x="-5025" y="6737718"/>
            <a:chExt cx="12207200" cy="1233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9BB5D38-3664-8477-8F8A-91B17B1EE508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F4A8525-6EB9-D4F1-AB1C-1F0B1952FC31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648" y="1292984"/>
            <a:ext cx="9317736" cy="3785616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5078600"/>
            <a:ext cx="5431536" cy="128930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75FDC78-0A9E-49C8-8A38-9E53DCF02CCC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4977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10954512" cy="119786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7BFCD9-16A4-5745-7BB3-7836095FF1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648" y="2020825"/>
            <a:ext cx="5166360" cy="429767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0EDC57-7D17-D4C8-5C60-A44A480EA9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800" y="2015341"/>
            <a:ext cx="5166360" cy="43031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EF6C83-0707-1E19-34F9-FDA8120FE3C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CA9959E-7598-40EA-A31B-5530B1413770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8CDB76-28FD-D889-FD29-B75FE2B5FE6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D04B2-E95F-4EE6-17BF-F49CBC96739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46575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0B646A9-91B4-D2CF-8B72-68E668219C00}"/>
              </a:ext>
            </a:extLst>
          </p:cNvPr>
          <p:cNvSpPr/>
          <p:nvPr userDrawn="1"/>
        </p:nvSpPr>
        <p:spPr>
          <a:xfrm rot="5400000" flipH="1">
            <a:off x="5175902" y="-5175894"/>
            <a:ext cx="1855397" cy="12207199"/>
          </a:xfrm>
          <a:prstGeom prst="rect">
            <a:avLst/>
          </a:prstGeom>
          <a:gradFill>
            <a:gsLst>
              <a:gs pos="0">
                <a:schemeClr val="accent5"/>
              </a:gs>
              <a:gs pos="90000">
                <a:schemeClr val="accent2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10954512" cy="11978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7BFCD9-16A4-5745-7BB3-7836095FF1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648" y="2133600"/>
            <a:ext cx="5166360" cy="41849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0EDC57-7D17-D4C8-5C60-A44A480EA9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800" y="2128115"/>
            <a:ext cx="5166360" cy="41903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2184DE-1D38-B3AE-D560-557B3726B54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E5E196D-7162-46EF-9232-0FDF280FAB25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2A082C-5D4A-4A20-87E3-9906B5F3BAF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D66BE47-AC20-1061-07AD-89A41D02F48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4042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10954512" cy="119786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1682496"/>
            <a:ext cx="5166360" cy="822960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4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5BB1DC-4DAA-D220-25A9-5752C158F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648" y="2615609"/>
            <a:ext cx="5166360" cy="370289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AB67A04-5E8D-18C5-D47A-A5B5CFE568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038" y="2615608"/>
            <a:ext cx="5166360" cy="370289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800" y="1682496"/>
            <a:ext cx="5166360" cy="822960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4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0645D-C128-9FF0-2E8B-D2E3E34687D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74F6644-90F3-4C1F-B26D-101843FBA04D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669AB3-1083-59C6-B9F8-A35C0D40661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C6DDA88-C058-DDD5-F19B-8B5E7B86C68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69708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704A21-3725-4536-B210-EAED58DE1544}"/>
              </a:ext>
            </a:extLst>
          </p:cNvPr>
          <p:cNvSpPr/>
          <p:nvPr userDrawn="1"/>
        </p:nvSpPr>
        <p:spPr>
          <a:xfrm rot="5400000" flipH="1">
            <a:off x="5175902" y="-5175894"/>
            <a:ext cx="1855397" cy="12207199"/>
          </a:xfrm>
          <a:prstGeom prst="rect">
            <a:avLst/>
          </a:prstGeom>
          <a:gradFill>
            <a:gsLst>
              <a:gs pos="0">
                <a:schemeClr val="accent5"/>
              </a:gs>
              <a:gs pos="90000">
                <a:schemeClr val="accent2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10953750" cy="11978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2128111"/>
            <a:ext cx="5166360" cy="484632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4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5BB1DC-4DAA-D220-25A9-5752C158F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648" y="2722893"/>
            <a:ext cx="5166360" cy="359561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AB67A04-5E8D-18C5-D47A-A5B5CFE568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038" y="2722893"/>
            <a:ext cx="5166360" cy="359561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800" y="2128109"/>
            <a:ext cx="5166360" cy="484633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4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0645D-C128-9FF0-2E8B-D2E3E34687D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356AF25-AACD-457E-A9BE-05FA456CFEAE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669AB3-1083-59C6-B9F8-A35C0D40661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C6DDA88-C058-DDD5-F19B-8B5E7B86C68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88782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C6AF9-366E-42AA-B98F-986F29AA39A9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944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Τίτλος, Φωτογραφία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Θέση εικόνας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986425"/>
          </a:xfrm>
          <a:blipFill>
            <a:blip r:embed="rId2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vert="horz" lIns="91440" tIns="0" rIns="0" bIns="0" rtlCol="0">
            <a:noAutofit/>
          </a:bodyPr>
          <a:lstStyle>
            <a:lvl1pPr>
              <a:defRPr lang="en-US" sz="2400" b="0" i="0"/>
            </a:lvl1pPr>
          </a:lstStyle>
          <a:p>
            <a:pPr marL="0" lvl="0" indent="0" rtl="0">
              <a:lnSpc>
                <a:spcPct val="150000"/>
              </a:lnSpc>
              <a:buFontTx/>
              <a:buNone/>
            </a:pPr>
            <a:r>
              <a:rPr lang="el"/>
              <a:t>Κάντε κλικ στο εικονίδιο για να προσθέσετε μια εικόνα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1AA6C9C7-A264-237A-7F3C-46E6A7A9646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rtl="0"/>
            <a:r>
              <a:rPr lang="en-US" smtClean="0"/>
              <a:t>24/2/2025</a:t>
            </a:r>
            <a:endParaRPr lang="en-US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1B5B8C48-05E9-5280-3F6A-22F8BCBB47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el"/>
              <a:t>Δείγμα κειμένου υποσέλιδου</a:t>
            </a:r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47BC820F-C031-6832-5CA0-B972903E0D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5668625"/>
            <a:ext cx="11460480" cy="480373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l"/>
              <a:t>Κάντε κλικ για να επεξεργαστείτε τον υπότιτλο του υποδείγματος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4578237"/>
            <a:ext cx="11460480" cy="786384"/>
          </a:xfrm>
        </p:spPr>
        <p:txBody>
          <a:bodyPr rtlCol="0" anchor="b">
            <a:noAutofit/>
          </a:bodyPr>
          <a:lstStyle>
            <a:lvl1pPr algn="l">
              <a:defRPr sz="6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rtl="0"/>
            <a:r>
              <a:rPr lang="el"/>
              <a:t>Κάντε κλικ για να επεξεργαστείτε το Στυλ κύριου τίτλου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163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B3869-340B-41DF-9C65-735FB09356D1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2135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8542D-74EF-452C-A9C9-E0B5C96C7E4C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29883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6BE0305-2234-39DE-EC35-B6881018EC3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EBF17BE-BA15-771A-79F4-91B4C5C752FB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79ADE0D-3A86-F364-6B2A-F373A75E29AE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3595634" cy="1808201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311121"/>
            <a:ext cx="3309608" cy="399326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3299" y="502920"/>
            <a:ext cx="6283861" cy="5803262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2B39-F9DE-4E2E-B0B1-92016F274818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56396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3713996" cy="22472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826137"/>
            <a:ext cx="3310128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CCD178F-4127-FE67-2F5D-0F1CE78843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3978" y="342016"/>
            <a:ext cx="6413182" cy="59764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02923E9-478C-95DE-C678-A683A36F53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3DD8A0F-EB40-1201-2A23-685958AC5DF6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B912E4F-3FBB-39E4-2EA2-BA0D8858A74D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8ACB14E1-4D3B-B55C-4791-64F774AC361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81DDDC8-40D5-4DAD-BF29-757577A849D9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861F92C4-9651-789C-0B22-E6343EE25C7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E55DAD34-8521-F119-F985-ABFBDD34003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40732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0AE463B-60C7-F01E-97F6-1486FB41D22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F94E48A-D751-8593-5D71-0683866A2404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5092F9-8C9B-4865-CB0E-EFD550A28ED3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40080"/>
            <a:ext cx="10890373" cy="1463040"/>
          </a:xfrm>
        </p:spPr>
        <p:txBody>
          <a:bodyPr anchor="t">
            <a:normAutofit/>
          </a:bodyPr>
          <a:lstStyle>
            <a:lvl1pPr>
              <a:defRPr sz="60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42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8" y="3483864"/>
            <a:ext cx="10890374" cy="2834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52CF0D-DCF6-2401-8AD6-ED12BCF0D0F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F2AFD6D-B377-424B-9CD3-33053FB354ED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F5585-231E-4B46-143C-086AE5C56D2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E8D9E-59BD-DBC5-F43C-8A6A21AE2F1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6966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49025BC-4BFA-E0C2-FF97-41BAA095276F}"/>
              </a:ext>
            </a:extLst>
          </p:cNvPr>
          <p:cNvGrpSpPr/>
          <p:nvPr userDrawn="1"/>
        </p:nvGrpSpPr>
        <p:grpSpPr>
          <a:xfrm>
            <a:off x="-22275" y="-6922"/>
            <a:ext cx="12214275" cy="6888025"/>
            <a:chOff x="-22275" y="-6922"/>
            <a:chExt cx="12214275" cy="688802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BEA83D6-9F10-BAFA-4A0E-2C7D635E16F5}"/>
                </a:ext>
              </a:extLst>
            </p:cNvPr>
            <p:cNvSpPr/>
            <p:nvPr/>
          </p:nvSpPr>
          <p:spPr>
            <a:xfrm rot="5400000">
              <a:off x="2655863" y="-2678137"/>
              <a:ext cx="6857999" cy="12214275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93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9725F78-FBE8-D2B2-5D49-CBD7134499FE}"/>
                </a:ext>
              </a:extLst>
            </p:cNvPr>
            <p:cNvSpPr/>
            <p:nvPr/>
          </p:nvSpPr>
          <p:spPr>
            <a:xfrm rot="16200000">
              <a:off x="3197276" y="-2132545"/>
              <a:ext cx="6850175" cy="11139273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32000">
                  <a:schemeClr val="accent5">
                    <a:alpha val="0"/>
                  </a:schemeClr>
                </a:gs>
              </a:gsLst>
              <a:lin ang="19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DAFBDE7-0927-9426-0191-A5F53955EFFB}"/>
                </a:ext>
              </a:extLst>
            </p:cNvPr>
            <p:cNvSpPr/>
            <p:nvPr/>
          </p:nvSpPr>
          <p:spPr>
            <a:xfrm flipH="1">
              <a:off x="-9524" y="-6922"/>
              <a:ext cx="3836566" cy="6888025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</a:schemeClr>
                </a:gs>
                <a:gs pos="48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39F2B59-0408-6542-E295-DDB107F0E63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6189691" y="-743112"/>
              <a:ext cx="5263375" cy="6741243"/>
            </a:xfrm>
            <a:prstGeom prst="rect">
              <a:avLst/>
            </a:prstGeom>
            <a:gradFill flip="none" rotWithShape="1">
              <a:gsLst>
                <a:gs pos="2000">
                  <a:schemeClr val="accent5">
                    <a:lumMod val="60000"/>
                    <a:lumOff val="40000"/>
                    <a:alpha val="68000"/>
                  </a:schemeClr>
                </a:gs>
                <a:gs pos="48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8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51ED59C-915C-FE0F-DB39-433B53F9766C}"/>
              </a:ext>
            </a:extLst>
          </p:cNvPr>
          <p:cNvSpPr/>
          <p:nvPr userDrawn="1"/>
        </p:nvSpPr>
        <p:spPr>
          <a:xfrm>
            <a:off x="-22275" y="2791691"/>
            <a:ext cx="12214275" cy="4082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40080"/>
            <a:ext cx="10890373" cy="1463040"/>
          </a:xfrm>
        </p:spPr>
        <p:txBody>
          <a:bodyPr anchor="t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8" y="3575304"/>
            <a:ext cx="10890374" cy="274320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52CF0D-DCF6-2401-8AD6-ED12BCF0D0F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B464BDC-3DB9-496B-9DFB-E48CB1D37871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F5585-231E-4B46-143C-086AE5C56D2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E8D9E-59BD-DBC5-F43C-8A6A21AE2F1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043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DD8D24-88B3-D4D5-4D33-225698C54E3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BD35055-6D74-A348-4718-905599970CC5}"/>
              </a:ext>
            </a:extLst>
          </p:cNvPr>
          <p:cNvGrpSpPr/>
          <p:nvPr userDrawn="1"/>
        </p:nvGrpSpPr>
        <p:grpSpPr>
          <a:xfrm>
            <a:off x="-22275" y="-6922"/>
            <a:ext cx="12214275" cy="6888025"/>
            <a:chOff x="-22275" y="-6922"/>
            <a:chExt cx="12214275" cy="688802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6C4D1BF-2265-9B4D-FEAA-1FD4A17B249F}"/>
                </a:ext>
              </a:extLst>
            </p:cNvPr>
            <p:cNvSpPr/>
            <p:nvPr/>
          </p:nvSpPr>
          <p:spPr>
            <a:xfrm rot="5400000">
              <a:off x="2655863" y="-2678137"/>
              <a:ext cx="6857999" cy="12214275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93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D69BAF-14B6-1A1F-BBF0-F95A0950A281}"/>
                </a:ext>
              </a:extLst>
            </p:cNvPr>
            <p:cNvSpPr/>
            <p:nvPr/>
          </p:nvSpPr>
          <p:spPr>
            <a:xfrm rot="16200000">
              <a:off x="3197276" y="-2132545"/>
              <a:ext cx="6850175" cy="11139273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32000">
                  <a:schemeClr val="accent5">
                    <a:alpha val="0"/>
                  </a:schemeClr>
                </a:gs>
              </a:gsLst>
              <a:lin ang="19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6664D15-0667-8496-3D7B-C849F4439E7C}"/>
                </a:ext>
              </a:extLst>
            </p:cNvPr>
            <p:cNvSpPr/>
            <p:nvPr/>
          </p:nvSpPr>
          <p:spPr>
            <a:xfrm flipH="1">
              <a:off x="-9524" y="-6922"/>
              <a:ext cx="3836566" cy="6888025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</a:schemeClr>
                </a:gs>
                <a:gs pos="48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3DC6ADF-036F-62C6-3833-2B70F669FDC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6189691" y="-743112"/>
              <a:ext cx="5263375" cy="6741243"/>
            </a:xfrm>
            <a:prstGeom prst="rect">
              <a:avLst/>
            </a:prstGeom>
            <a:gradFill flip="none" rotWithShape="1">
              <a:gsLst>
                <a:gs pos="2000">
                  <a:schemeClr val="accent5">
                    <a:lumMod val="60000"/>
                    <a:lumOff val="40000"/>
                    <a:alpha val="68000"/>
                  </a:schemeClr>
                </a:gs>
                <a:gs pos="48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8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40080"/>
            <a:ext cx="10890373" cy="1463040"/>
          </a:xfrm>
        </p:spPr>
        <p:txBody>
          <a:bodyPr anchor="t"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8" y="3483864"/>
            <a:ext cx="10890374" cy="2834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256EAF4F-BB04-837F-1279-216965ED795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328A920-EAE5-43D0-A025-2D3173FC8677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F7E0F60-3E19-4B79-DA8B-83F675116A0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4173F19-7D89-B9D2-9328-AA60462B18F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7131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627318"/>
            <a:ext cx="8430768" cy="1842020"/>
          </a:xfrm>
        </p:spPr>
        <p:txBody>
          <a:bodyPr anchor="b">
            <a:normAutofit/>
          </a:bodyPr>
          <a:lstStyle>
            <a:lvl1pPr>
              <a:defRPr sz="60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42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3622673"/>
            <a:ext cx="8430768" cy="1609344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2200" dirty="0"/>
            </a:lvl1pPr>
            <a:lvl2pPr marL="228600" indent="0">
              <a:buNone/>
              <a:defRPr lang="en-US" sz="1800" dirty="0"/>
            </a:lvl2pPr>
            <a:lvl3pPr marL="457200" indent="0">
              <a:buNone/>
              <a:defRPr lang="en-US" sz="1600" dirty="0"/>
            </a:lvl3pPr>
            <a:lvl4pPr marL="685800" indent="0">
              <a:buNone/>
              <a:defRPr lang="en-US" sz="1400" dirty="0"/>
            </a:lvl4pPr>
            <a:lvl5pPr marL="914400" indent="0">
              <a:buNone/>
              <a:defRPr lang="en-US" sz="1200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AECC89-C65D-CAD6-3F7F-24F67D81DCF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9FB9CE5-82CB-4BBC-9F10-5FF8E4795D9F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64FAF8-D2CD-617D-EEE4-AFE7E979984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DB779D-8A81-935C-F850-6C0DCAD5E6D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2821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clusion 2">
    <p:bg>
      <p:bgPr>
        <a:gradFill flip="none" rotWithShape="1">
          <a:gsLst>
            <a:gs pos="0">
              <a:schemeClr val="accent5"/>
            </a:gs>
            <a:gs pos="100000">
              <a:schemeClr val="accent2"/>
            </a:gs>
          </a:gsLst>
          <a:lin ang="14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CFBC045-0373-ACEC-D701-C29531DB3B4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8000">
                <a:schemeClr val="accent5">
                  <a:alpha val="0"/>
                </a:schemeClr>
              </a:gs>
            </a:gsLst>
            <a:lin ang="19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661E70-41DE-F244-2F5E-1D22BCE828CF}"/>
              </a:ext>
            </a:extLst>
          </p:cNvPr>
          <p:cNvSpPr/>
          <p:nvPr/>
        </p:nvSpPr>
        <p:spPr>
          <a:xfrm>
            <a:off x="7693892" y="0"/>
            <a:ext cx="4498108" cy="6858000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48000">
                <a:schemeClr val="accent5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18C905-89DD-DA9A-6CC9-8B2F0FD5CF6F}"/>
              </a:ext>
            </a:extLst>
          </p:cNvPr>
          <p:cNvSpPr/>
          <p:nvPr/>
        </p:nvSpPr>
        <p:spPr>
          <a:xfrm>
            <a:off x="0" y="0"/>
            <a:ext cx="5057929" cy="6017255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52000"/>
                </a:schemeClr>
              </a:gs>
              <a:gs pos="32000">
                <a:schemeClr val="accent2">
                  <a:alpha val="0"/>
                </a:schemeClr>
              </a:gs>
            </a:gsLst>
            <a:lin ang="18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12648" y="1627318"/>
            <a:ext cx="8430768" cy="184202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 userDrawn="1">
            <p:ph sz="quarter" idx="14"/>
          </p:nvPr>
        </p:nvSpPr>
        <p:spPr>
          <a:xfrm>
            <a:off x="612648" y="3622673"/>
            <a:ext cx="8430768" cy="1609344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2200" dirty="0"/>
            </a:lvl1pPr>
            <a:lvl2pPr marL="228600" indent="0">
              <a:buNone/>
              <a:defRPr lang="en-US" sz="1800" dirty="0"/>
            </a:lvl2pPr>
            <a:lvl3pPr marL="457200" indent="0">
              <a:buNone/>
              <a:defRPr lang="en-US" sz="1600" dirty="0"/>
            </a:lvl3pPr>
            <a:lvl4pPr marL="685800" indent="0">
              <a:buNone/>
              <a:defRPr lang="en-US" sz="1400" dirty="0"/>
            </a:lvl4pPr>
            <a:lvl5pPr marL="914400" indent="0">
              <a:buNone/>
              <a:defRPr lang="en-US" sz="1200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AECC89-C65D-CAD6-3F7F-24F67D81DCF1}"/>
              </a:ext>
            </a:extLst>
          </p:cNvPr>
          <p:cNvSpPr>
            <a:spLocks noGrp="1"/>
          </p:cNvSpPr>
          <p:nvPr userDrawn="1">
            <p:ph type="dt" sz="half" idx="15"/>
          </p:nvPr>
        </p:nvSpPr>
        <p:spPr/>
        <p:txBody>
          <a:bodyPr/>
          <a:lstStyle/>
          <a:p>
            <a:fld id="{CD86A983-584A-47C0-8D55-107F27E09F85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64FAF8-D2CD-617D-EEE4-AFE7E979984A}"/>
              </a:ext>
            </a:extLst>
          </p:cNvPr>
          <p:cNvSpPr>
            <a:spLocks noGrp="1"/>
          </p:cNvSpPr>
          <p:nvPr userDrawn="1">
            <p:ph type="ftr" sz="quarter" idx="16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DB779D-8A81-935C-F850-6C0DCAD5E6D1}"/>
              </a:ext>
            </a:extLst>
          </p:cNvPr>
          <p:cNvSpPr>
            <a:spLocks noGrp="1"/>
          </p:cNvSpPr>
          <p:nvPr userDrawn="1"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6553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2663" y="583413"/>
            <a:ext cx="3401568" cy="152704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12790" y="2212975"/>
            <a:ext cx="3401568" cy="40957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584144" cy="6858000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8212790" y="6318504"/>
            <a:ext cx="1985546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CB6283-106E-5562-53FE-7B43B21FA33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198336" y="6318504"/>
            <a:ext cx="922246" cy="365760"/>
          </a:xfrm>
        </p:spPr>
        <p:txBody>
          <a:bodyPr/>
          <a:lstStyle/>
          <a:p>
            <a:fld id="{CD86A983-584A-47C0-8D55-107F27E09F85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0635BD84-CFC6-A3AD-28D1-51E58955357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120582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161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Φωτογραφία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Θέση εικόνας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584950" cy="6858000"/>
          </a:xfrm>
          <a:blipFill>
            <a:blip r:embed="rId2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vert="horz" lIns="91440" tIns="0" rIns="0" bIns="0" rtlCol="0">
            <a:noAutofit/>
          </a:bodyPr>
          <a:lstStyle>
            <a:lvl1pPr>
              <a:defRPr lang="en-US" sz="2400" b="0" i="0"/>
            </a:lvl1pPr>
          </a:lstStyle>
          <a:p>
            <a:pPr marL="0" lvl="0" indent="0" rtl="0">
              <a:lnSpc>
                <a:spcPct val="150000"/>
              </a:lnSpc>
              <a:buFontTx/>
              <a:buNone/>
            </a:pPr>
            <a:r>
              <a:rPr lang="el"/>
              <a:t>Κάντε κλικ στο εικονίδιο για να προσθέσετε μια εικόνα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68895" y="6453002"/>
            <a:ext cx="1707625" cy="365125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rtl="0"/>
            <a:r>
              <a:rPr lang="en-US" smtClean="0"/>
              <a:t>24/2/2025</a:t>
            </a:r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"/>
              <a:t>Δείγμα κειμένου υποσέλιδου</a:t>
            </a: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8897" y="4731335"/>
            <a:ext cx="4206240" cy="1184585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l"/>
              <a:t>Κάντε κλικ για να επεξεργαστείτε τον υπότιτλο του υποδείγματος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3127" y="1129554"/>
            <a:ext cx="5867457" cy="3475236"/>
          </a:xfrm>
        </p:spPr>
        <p:txBody>
          <a:bodyPr rtlCol="0" anchor="b">
            <a:normAutofit/>
          </a:bodyPr>
          <a:lstStyle>
            <a:lvl1pPr algn="l">
              <a:defRPr sz="54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rtl="0"/>
            <a:r>
              <a:rPr lang="el"/>
              <a:t>Κάντε κλικ για να επεξεργαστείτε το Στυλ κύριου τίτλου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598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8937" y="548640"/>
            <a:ext cx="6093225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793885" cy="6858000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38937" y="1828800"/>
            <a:ext cx="6071616" cy="4489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42B5C-5438-96A4-4A2A-AE939906F8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538937" y="6318504"/>
            <a:ext cx="3337584" cy="365125"/>
          </a:xfrm>
        </p:spPr>
        <p:txBody>
          <a:bodyPr/>
          <a:lstStyle/>
          <a:p>
            <a:fld id="{08352BE3-0FCF-4C63-8E35-7BD4F57072CE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84864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17470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hoto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550217"/>
            <a:ext cx="3657603" cy="145389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1" y="2295144"/>
            <a:ext cx="3490176" cy="4041648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16500" y="549275"/>
            <a:ext cx="6561138" cy="5759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8461-CA1D-4794-AD51-4A1111E431EC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5774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67493" y="1122363"/>
            <a:ext cx="7096933" cy="2387600"/>
          </a:xfrm>
        </p:spPr>
        <p:txBody>
          <a:bodyPr rtlCol="0" anchor="b">
            <a:noAutofit/>
          </a:bodyPr>
          <a:lstStyle>
            <a:lvl1pPr algn="l">
              <a:defRPr sz="6000" b="1">
                <a:latin typeface="Arial" panose="020B0604020202020204" pitchFamily="34" charset="0"/>
              </a:defRPr>
            </a:lvl1pPr>
          </a:lstStyle>
          <a:p>
            <a:pPr rtl="0"/>
            <a:r>
              <a:rPr lang="el-GR" noProof="0"/>
              <a:t>Κάντε κλικ για να επεξεργαστείτε το Στυλ κύριου τίτλου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493" y="3602038"/>
            <a:ext cx="9500507" cy="806675"/>
          </a:xfrm>
        </p:spPr>
        <p:txBody>
          <a:bodyPr rtlCol="0">
            <a:noAutofit/>
          </a:bodyPr>
          <a:lstStyle>
            <a:lvl1pPr marL="0" indent="0" algn="l">
              <a:buNone/>
              <a:defRPr sz="3200"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l-GR" noProof="0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9AC79249-FDC0-364D-A734-AE1DE1605D28}"/>
              </a:ext>
            </a:extLst>
          </p:cNvPr>
          <p:cNvSpPr/>
          <p:nvPr userDrawn="1"/>
        </p:nvSpPr>
        <p:spPr>
          <a:xfrm>
            <a:off x="0" y="4572000"/>
            <a:ext cx="1219200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noProof="0">
              <a:latin typeface="Arial" panose="020B0604020202020204" pitchFamily="34" charset="0"/>
            </a:endParaRPr>
          </a:p>
        </p:txBody>
      </p:sp>
      <p:sp>
        <p:nvSpPr>
          <p:cNvPr id="5" name="Έλλειψη 4">
            <a:extLst>
              <a:ext uri="{FF2B5EF4-FFF2-40B4-BE49-F238E27FC236}">
                <a16:creationId xmlns:a16="http://schemas.microsoft.com/office/drawing/2014/main" id="{902465C8-266D-104C-9C49-323DF4A8277E}"/>
              </a:ext>
            </a:extLst>
          </p:cNvPr>
          <p:cNvSpPr/>
          <p:nvPr userDrawn="1"/>
        </p:nvSpPr>
        <p:spPr>
          <a:xfrm>
            <a:off x="583746" y="4960030"/>
            <a:ext cx="1551214" cy="1551214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noProof="0">
              <a:latin typeface="Arial" panose="020B0604020202020204" pitchFamily="34" charset="0"/>
            </a:endParaRPr>
          </a:p>
        </p:txBody>
      </p:sp>
      <p:sp>
        <p:nvSpPr>
          <p:cNvPr id="11" name="Ελεύθερη σχεδίαση 10">
            <a:extLst>
              <a:ext uri="{FF2B5EF4-FFF2-40B4-BE49-F238E27FC236}">
                <a16:creationId xmlns:a16="http://schemas.microsoft.com/office/drawing/2014/main" id="{37979A1C-BF60-B345-A664-2E4F7A3461EB}"/>
              </a:ext>
            </a:extLst>
          </p:cNvPr>
          <p:cNvSpPr/>
          <p:nvPr userDrawn="1"/>
        </p:nvSpPr>
        <p:spPr>
          <a:xfrm>
            <a:off x="1" y="4571999"/>
            <a:ext cx="1118508" cy="1118508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l-GR" noProof="0">
              <a:latin typeface="Arial" panose="020B0604020202020204" pitchFamily="34" charset="0"/>
            </a:endParaRPr>
          </a:p>
        </p:txBody>
      </p:sp>
      <p:sp>
        <p:nvSpPr>
          <p:cNvPr id="9" name="Ελεύθερη σχεδίαση 8">
            <a:extLst>
              <a:ext uri="{FF2B5EF4-FFF2-40B4-BE49-F238E27FC236}">
                <a16:creationId xmlns:a16="http://schemas.microsoft.com/office/drawing/2014/main" id="{58080B3E-915C-2D4C-8608-596E1BFD6387}"/>
              </a:ext>
            </a:extLst>
          </p:cNvPr>
          <p:cNvSpPr/>
          <p:nvPr userDrawn="1"/>
        </p:nvSpPr>
        <p:spPr>
          <a:xfrm>
            <a:off x="1" y="5739492"/>
            <a:ext cx="1118508" cy="1118508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l-GR" noProof="0">
              <a:latin typeface="Arial" panose="020B0604020202020204" pitchFamily="34" charset="0"/>
            </a:endParaRPr>
          </a:p>
        </p:txBody>
      </p:sp>
      <p:grpSp>
        <p:nvGrpSpPr>
          <p:cNvPr id="6" name="Ομάδα 5">
            <a:extLst>
              <a:ext uri="{FF2B5EF4-FFF2-40B4-BE49-F238E27FC236}">
                <a16:creationId xmlns:a16="http://schemas.microsoft.com/office/drawing/2014/main" id="{F15FBB50-09C8-B64E-AE57-67C5E70810CB}"/>
              </a:ext>
            </a:extLst>
          </p:cNvPr>
          <p:cNvGrpSpPr/>
          <p:nvPr userDrawn="1"/>
        </p:nvGrpSpPr>
        <p:grpSpPr>
          <a:xfrm>
            <a:off x="8264427" y="-3419"/>
            <a:ext cx="3927573" cy="3165022"/>
            <a:chOff x="9857014" y="13834"/>
            <a:chExt cx="2334986" cy="1881641"/>
          </a:xfrm>
        </p:grpSpPr>
        <p:sp>
          <p:nvSpPr>
            <p:cNvPr id="15" name="Ελεύθερη σχεδίαση 14">
              <a:extLst>
                <a:ext uri="{FF2B5EF4-FFF2-40B4-BE49-F238E27FC236}">
                  <a16:creationId xmlns:a16="http://schemas.microsoft.com/office/drawing/2014/main" id="{EFBF1E52-11FA-DC48-B7AD-75734232FFE8}"/>
                </a:ext>
              </a:extLst>
            </p:cNvPr>
            <p:cNvSpPr/>
            <p:nvPr userDrawn="1"/>
          </p:nvSpPr>
          <p:spPr>
            <a:xfrm rot="5400000" flipH="1" flipV="1">
              <a:off x="10667433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l-GR" noProof="0">
                <a:latin typeface="Arial" panose="020B0604020202020204" pitchFamily="34" charset="0"/>
              </a:endParaRPr>
            </a:p>
          </p:txBody>
        </p:sp>
        <p:sp>
          <p:nvSpPr>
            <p:cNvPr id="16" name="Ελεύθερη σχεδίαση 15">
              <a:extLst>
                <a:ext uri="{FF2B5EF4-FFF2-40B4-BE49-F238E27FC236}">
                  <a16:creationId xmlns:a16="http://schemas.microsoft.com/office/drawing/2014/main" id="{4850B620-49F5-3748-84AF-682555D52792}"/>
                </a:ext>
              </a:extLst>
            </p:cNvPr>
            <p:cNvSpPr/>
            <p:nvPr userDrawn="1"/>
          </p:nvSpPr>
          <p:spPr>
            <a:xfrm rot="16200000" flipV="1">
              <a:off x="9499940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l-GR" noProof="0">
                <a:latin typeface="Arial" panose="020B0604020202020204" pitchFamily="34" charset="0"/>
              </a:endParaRPr>
            </a:p>
          </p:txBody>
        </p:sp>
      </p:grpSp>
      <p:sp>
        <p:nvSpPr>
          <p:cNvPr id="22" name="Ελεύθερη σχεδίαση 21">
            <a:extLst>
              <a:ext uri="{FF2B5EF4-FFF2-40B4-BE49-F238E27FC236}">
                <a16:creationId xmlns:a16="http://schemas.microsoft.com/office/drawing/2014/main" id="{BC68F289-2744-2F48-893A-3F17911625C8}"/>
              </a:ext>
            </a:extLst>
          </p:cNvPr>
          <p:cNvSpPr/>
          <p:nvPr userDrawn="1"/>
        </p:nvSpPr>
        <p:spPr>
          <a:xfrm>
            <a:off x="0" y="-1"/>
            <a:ext cx="1167493" cy="1167493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l-GR" noProof="0">
              <a:latin typeface="Arial" panose="020B0604020202020204" pitchFamily="34" charset="0"/>
            </a:endParaRPr>
          </a:p>
        </p:txBody>
      </p:sp>
      <p:sp>
        <p:nvSpPr>
          <p:cNvPr id="28" name="Ελεύθερη σχεδίαση 27">
            <a:extLst>
              <a:ext uri="{FF2B5EF4-FFF2-40B4-BE49-F238E27FC236}">
                <a16:creationId xmlns:a16="http://schemas.microsoft.com/office/drawing/2014/main" id="{9E240E8A-950E-7946-826C-415CB5DACA43}"/>
              </a:ext>
            </a:extLst>
          </p:cNvPr>
          <p:cNvSpPr/>
          <p:nvPr userDrawn="1"/>
        </p:nvSpPr>
        <p:spPr>
          <a:xfrm>
            <a:off x="11024507" y="4580708"/>
            <a:ext cx="1167493" cy="2277292"/>
          </a:xfrm>
          <a:custGeom>
            <a:avLst/>
            <a:gdLst>
              <a:gd name="connsiteX0" fmla="*/ 1167473 w 1167493"/>
              <a:gd name="connsiteY0" fmla="*/ 0 h 2272167"/>
              <a:gd name="connsiteX1" fmla="*/ 1167493 w 1167493"/>
              <a:gd name="connsiteY1" fmla="*/ 0 h 2272167"/>
              <a:gd name="connsiteX2" fmla="*/ 1167493 w 1167493"/>
              <a:gd name="connsiteY2" fmla="*/ 492960 h 2272167"/>
              <a:gd name="connsiteX3" fmla="*/ 1167493 w 1167493"/>
              <a:gd name="connsiteY3" fmla="*/ 720385 h 2272167"/>
              <a:gd name="connsiteX4" fmla="*/ 1167493 w 1167493"/>
              <a:gd name="connsiteY4" fmla="*/ 2272167 h 2272167"/>
              <a:gd name="connsiteX5" fmla="*/ 0 w 1167493"/>
              <a:gd name="connsiteY5" fmla="*/ 2272167 h 2272167"/>
              <a:gd name="connsiteX6" fmla="*/ 0 w 1167493"/>
              <a:gd name="connsiteY6" fmla="*/ 1898074 h 2272167"/>
              <a:gd name="connsiteX7" fmla="*/ 0 w 1167493"/>
              <a:gd name="connsiteY7" fmla="*/ 1271597 h 2272167"/>
              <a:gd name="connsiteX8" fmla="*/ 0 w 1167493"/>
              <a:gd name="connsiteY8" fmla="*/ 1177688 h 2272167"/>
              <a:gd name="connsiteX9" fmla="*/ 1048124 w 1167493"/>
              <a:gd name="connsiteY9" fmla="*/ 6080 h 2272167"/>
              <a:gd name="connsiteX10" fmla="*/ 1167473 w 1167493"/>
              <a:gd name="connsiteY10" fmla="*/ 0 h 2272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67493" h="2272167">
                <a:moveTo>
                  <a:pt x="1167473" y="0"/>
                </a:moveTo>
                <a:lnTo>
                  <a:pt x="1167493" y="0"/>
                </a:lnTo>
                <a:lnTo>
                  <a:pt x="1167493" y="492960"/>
                </a:lnTo>
                <a:lnTo>
                  <a:pt x="1167493" y="720385"/>
                </a:lnTo>
                <a:lnTo>
                  <a:pt x="1167493" y="2272167"/>
                </a:lnTo>
                <a:lnTo>
                  <a:pt x="0" y="2272167"/>
                </a:lnTo>
                <a:lnTo>
                  <a:pt x="0" y="1898074"/>
                </a:lnTo>
                <a:lnTo>
                  <a:pt x="0" y="1271597"/>
                </a:lnTo>
                <a:lnTo>
                  <a:pt x="0" y="1177688"/>
                </a:lnTo>
                <a:cubicBezTo>
                  <a:pt x="0" y="567919"/>
                  <a:pt x="459408" y="66389"/>
                  <a:pt x="1048124" y="6080"/>
                </a:cubicBezTo>
                <a:lnTo>
                  <a:pt x="116747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l-GR" noProof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5052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381000"/>
            <a:ext cx="9779183" cy="1325563"/>
          </a:xfrm>
        </p:spPr>
        <p:txBody>
          <a:bodyPr rtlCol="0" anchor="b">
            <a:noAutofit/>
          </a:bodyPr>
          <a:lstStyle>
            <a:lvl1pPr>
              <a:defRPr sz="4800" b="1">
                <a:latin typeface="Arial" panose="020B0604020202020204" pitchFamily="34" charset="0"/>
              </a:defRPr>
            </a:lvl1pPr>
          </a:lstStyle>
          <a:p>
            <a:pPr rtl="0"/>
            <a:r>
              <a:rPr lang="el-GR" noProof="0"/>
              <a:t>Κάντε κλικ για να επεξεργαστείτε το Στυλ κύριου τίτλου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3" y="2017467"/>
            <a:ext cx="9779182" cy="3366815"/>
          </a:xfrm>
        </p:spPr>
        <p:txBody>
          <a:bodyPr rtlCol="0">
            <a:noAutofit/>
          </a:bodyPr>
          <a:lstStyle>
            <a:lvl1pPr marL="0" indent="0">
              <a:buNone/>
              <a:defRPr>
                <a:latin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</a:defRPr>
            </a:lvl5pPr>
          </a:lstStyle>
          <a:p>
            <a:pPr lvl="0" rtl="0"/>
            <a:r>
              <a:rPr lang="el-GR" noProof="0"/>
              <a:t>Στυλ υποδείγματος κειμένου</a:t>
            </a:r>
          </a:p>
          <a:p>
            <a:pPr lvl="1" rtl="0"/>
            <a:r>
              <a:rPr lang="el-GR" noProof="0"/>
              <a:t>Δεύτερου επιπέδου</a:t>
            </a:r>
          </a:p>
          <a:p>
            <a:pPr lvl="2" rtl="0"/>
            <a:r>
              <a:rPr lang="el-GR" noProof="0"/>
              <a:t>Τρίτου επιπέδου</a:t>
            </a:r>
          </a:p>
          <a:p>
            <a:pPr lvl="3" rtl="0"/>
            <a:r>
              <a:rPr lang="el-GR" noProof="0"/>
              <a:t>Τέταρτου επιπέδου</a:t>
            </a:r>
          </a:p>
          <a:p>
            <a:pPr lvl="4" rtl="0"/>
            <a:r>
              <a:rPr lang="el-GR" noProof="0"/>
              <a:t>Πέμπτου επιπέδου</a:t>
            </a:r>
          </a:p>
        </p:txBody>
      </p:sp>
      <p:sp>
        <p:nvSpPr>
          <p:cNvPr id="4" name="Ελεύθερη σχεδίαση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l-GR" noProof="0">
              <a:latin typeface="Arial" panose="020B0604020202020204" pitchFamily="34" charset="0"/>
            </a:endParaRPr>
          </a:p>
        </p:txBody>
      </p:sp>
      <p:sp>
        <p:nvSpPr>
          <p:cNvPr id="5" name="Ελεύθερη σχεδίαση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 userDrawn="1"/>
        </p:nvSpPr>
        <p:spPr>
          <a:xfrm flipH="1">
            <a:off x="8580896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l-GR" noProof="0">
              <a:latin typeface="Arial" panose="020B0604020202020204" pitchFamily="34" charset="0"/>
            </a:endParaRPr>
          </a:p>
        </p:txBody>
      </p:sp>
      <p:sp>
        <p:nvSpPr>
          <p:cNvPr id="6" name="Ελεύθερη σχεδίαση 5">
            <a:extLst>
              <a:ext uri="{FF2B5EF4-FFF2-40B4-BE49-F238E27FC236}">
                <a16:creationId xmlns:a16="http://schemas.microsoft.com/office/drawing/2014/main" id="{D11C9832-A021-954E-A34F-2988D1189AE9}"/>
              </a:ext>
            </a:extLst>
          </p:cNvPr>
          <p:cNvSpPr/>
          <p:nvPr userDrawn="1"/>
        </p:nvSpPr>
        <p:spPr>
          <a:xfrm>
            <a:off x="1" y="0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l-GR" noProof="0">
              <a:latin typeface="Arial" panose="020B0604020202020204" pitchFamily="34" charset="0"/>
            </a:endParaRPr>
          </a:p>
        </p:txBody>
      </p:sp>
      <p:grpSp>
        <p:nvGrpSpPr>
          <p:cNvPr id="9" name="Ομάδα 8">
            <a:extLst>
              <a:ext uri="{FF2B5EF4-FFF2-40B4-BE49-F238E27FC236}">
                <a16:creationId xmlns:a16="http://schemas.microsoft.com/office/drawing/2014/main" id="{9861BC34-DFBF-2D4F-B463-FCFBC08391FF}"/>
              </a:ext>
            </a:extLst>
          </p:cNvPr>
          <p:cNvGrpSpPr/>
          <p:nvPr userDrawn="1"/>
        </p:nvGrpSpPr>
        <p:grpSpPr>
          <a:xfrm>
            <a:off x="8082092" y="5590903"/>
            <a:ext cx="1572380" cy="1267097"/>
            <a:chOff x="7413403" y="4976359"/>
            <a:chExt cx="2334986" cy="1881641"/>
          </a:xfrm>
        </p:grpSpPr>
        <p:sp>
          <p:nvSpPr>
            <p:cNvPr id="7" name="Ελεύθερη σχεδίαση 6">
              <a:extLst>
                <a:ext uri="{FF2B5EF4-FFF2-40B4-BE49-F238E27FC236}">
                  <a16:creationId xmlns:a16="http://schemas.microsoft.com/office/drawing/2014/main" id="{55C37C19-F268-4A43-A0D4-3B1B38D48952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l-GR" noProof="0">
                <a:latin typeface="Arial" panose="020B0604020202020204" pitchFamily="34" charset="0"/>
              </a:endParaRPr>
            </a:p>
          </p:txBody>
        </p:sp>
        <p:sp>
          <p:nvSpPr>
            <p:cNvPr id="8" name="Ελεύθερη σχεδίαση 7">
              <a:extLst>
                <a:ext uri="{FF2B5EF4-FFF2-40B4-BE49-F238E27FC236}">
                  <a16:creationId xmlns:a16="http://schemas.microsoft.com/office/drawing/2014/main" id="{E4F760E5-9D5D-E44F-AEBF-20CA8DE87D11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l-GR" noProof="0">
                <a:latin typeface="Arial" panose="020B0604020202020204" pitchFamily="34" charset="0"/>
              </a:endParaRPr>
            </a:p>
          </p:txBody>
        </p:sp>
      </p:grpSp>
      <p:sp>
        <p:nvSpPr>
          <p:cNvPr id="10" name="Θέση ημερομηνίας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fld id="{688679F4-DE53-498C-B9DC-91D92BDDEBBC}" type="datetime1">
              <a:rPr lang="el-GR" noProof="0" smtClean="0"/>
              <a:t>27/9/2025</a:t>
            </a:fld>
            <a:endParaRPr lang="el-GR" noProof="0"/>
          </a:p>
        </p:txBody>
      </p:sp>
      <p:sp>
        <p:nvSpPr>
          <p:cNvPr id="11" name="Θέση υποσέλιδου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r>
              <a:rPr lang="el-GR" noProof="0"/>
              <a:t>ΤΙΤΛΟΣ ΠΑΡΟΥΣΙΑΣΗΣ</a:t>
            </a:r>
          </a:p>
        </p:txBody>
      </p:sp>
      <p:sp>
        <p:nvSpPr>
          <p:cNvPr id="12" name="Θέση αριθμού διαφάνειας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fld id="{294A09A9-5501-47C1-A89A-A340965A2BE2}" type="slidenum">
              <a:rPr lang="el-GR" noProof="0" smtClean="0"/>
              <a:pPr/>
              <a:t>‹#›</a:t>
            </a:fld>
            <a:endParaRPr lang="el-GR" noProof="0"/>
          </a:p>
        </p:txBody>
      </p:sp>
    </p:spTree>
    <p:extLst>
      <p:ext uri="{BB962C8B-B14F-4D97-AF65-F5344CB8AC3E}">
        <p14:creationId xmlns:p14="http://schemas.microsoft.com/office/powerpoint/2010/main" val="329645858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Κεφαλίδα ενότητας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2A62587F-7496-384A-AF40-18FC8CF0709D}"/>
              </a:ext>
            </a:extLst>
          </p:cNvPr>
          <p:cNvSpPr/>
          <p:nvPr userDrawn="1"/>
        </p:nvSpPr>
        <p:spPr>
          <a:xfrm>
            <a:off x="0" y="2286002"/>
            <a:ext cx="12208822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noProof="0">
              <a:latin typeface="Arial" panose="020B0604020202020204" pitchFamily="34" charset="0"/>
            </a:endParaRPr>
          </a:p>
        </p:txBody>
      </p:sp>
      <p:sp>
        <p:nvSpPr>
          <p:cNvPr id="12" name="Ελεύθερη σχεδίαση 11">
            <a:extLst>
              <a:ext uri="{FF2B5EF4-FFF2-40B4-BE49-F238E27FC236}">
                <a16:creationId xmlns:a16="http://schemas.microsoft.com/office/drawing/2014/main" id="{84DB028B-A475-224B-B675-A15A56CAD0BF}"/>
              </a:ext>
            </a:extLst>
          </p:cNvPr>
          <p:cNvSpPr/>
          <p:nvPr userDrawn="1"/>
        </p:nvSpPr>
        <p:spPr>
          <a:xfrm flipH="1">
            <a:off x="8597718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l-GR" noProof="0">
              <a:latin typeface="Arial" panose="020B0604020202020204" pitchFamily="34" charset="0"/>
            </a:endParaRPr>
          </a:p>
        </p:txBody>
      </p:sp>
      <p:sp>
        <p:nvSpPr>
          <p:cNvPr id="14" name="Ελεύθερη σχεδίαση 13">
            <a:extLst>
              <a:ext uri="{FF2B5EF4-FFF2-40B4-BE49-F238E27FC236}">
                <a16:creationId xmlns:a16="http://schemas.microsoft.com/office/drawing/2014/main" id="{61C34955-105B-4D4D-B51D-754C5D38A85D}"/>
              </a:ext>
            </a:extLst>
          </p:cNvPr>
          <p:cNvSpPr/>
          <p:nvPr userDrawn="1"/>
        </p:nvSpPr>
        <p:spPr>
          <a:xfrm>
            <a:off x="1" y="0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l-GR" noProof="0">
              <a:latin typeface="Arial" panose="020B0604020202020204" pitchFamily="34" charset="0"/>
            </a:endParaRPr>
          </a:p>
        </p:txBody>
      </p:sp>
      <p:sp>
        <p:nvSpPr>
          <p:cNvPr id="15" name="Ελεύθερη σχεδίαση 14">
            <a:extLst>
              <a:ext uri="{FF2B5EF4-FFF2-40B4-BE49-F238E27FC236}">
                <a16:creationId xmlns:a16="http://schemas.microsoft.com/office/drawing/2014/main" id="{2734DEB1-EC02-2E42-9292-4ADD115060A5}"/>
              </a:ext>
            </a:extLst>
          </p:cNvPr>
          <p:cNvSpPr/>
          <p:nvPr userDrawn="1"/>
        </p:nvSpPr>
        <p:spPr>
          <a:xfrm rot="5400000" flipH="1" flipV="1">
            <a:off x="10344100" y="438098"/>
            <a:ext cx="2285999" cy="1409801"/>
          </a:xfrm>
          <a:custGeom>
            <a:avLst/>
            <a:gdLst>
              <a:gd name="connsiteX0" fmla="*/ 1881641 w 1881641"/>
              <a:gd name="connsiteY0" fmla="*/ 1167473 h 1167493"/>
              <a:gd name="connsiteX1" fmla="*/ 1881641 w 1881641"/>
              <a:gd name="connsiteY1" fmla="*/ 1167493 h 1167493"/>
              <a:gd name="connsiteX2" fmla="*/ 1167493 w 1881641"/>
              <a:gd name="connsiteY2" fmla="*/ 1167493 h 1167493"/>
              <a:gd name="connsiteX3" fmla="*/ 0 w 1881641"/>
              <a:gd name="connsiteY3" fmla="*/ 0 h 1167493"/>
              <a:gd name="connsiteX4" fmla="*/ 714149 w 1881641"/>
              <a:gd name="connsiteY4" fmla="*/ 0 h 1167493"/>
              <a:gd name="connsiteX5" fmla="*/ 1875614 w 1881641"/>
              <a:gd name="connsiteY5" fmla="*/ 1048124 h 1167493"/>
              <a:gd name="connsiteX6" fmla="*/ 1881641 w 1881641"/>
              <a:gd name="connsiteY6" fmla="*/ 1167473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1641" h="1167493">
                <a:moveTo>
                  <a:pt x="1881641" y="1167473"/>
                </a:moveTo>
                <a:lnTo>
                  <a:pt x="1881641" y="1167493"/>
                </a:lnTo>
                <a:lnTo>
                  <a:pt x="1167493" y="1167493"/>
                </a:lnTo>
                <a:cubicBezTo>
                  <a:pt x="522704" y="1167493"/>
                  <a:pt x="0" y="644789"/>
                  <a:pt x="0" y="0"/>
                </a:cubicBezTo>
                <a:lnTo>
                  <a:pt x="714149" y="0"/>
                </a:lnTo>
                <a:cubicBezTo>
                  <a:pt x="1318639" y="0"/>
                  <a:pt x="1815827" y="459408"/>
                  <a:pt x="1875614" y="1048124"/>
                </a:cubicBezTo>
                <a:lnTo>
                  <a:pt x="1881641" y="116747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l-GR" noProof="0">
              <a:latin typeface="Arial" panose="020B0604020202020204" pitchFamily="34" charset="0"/>
            </a:endParaRPr>
          </a:p>
        </p:txBody>
      </p:sp>
      <p:sp>
        <p:nvSpPr>
          <p:cNvPr id="13" name="Τίτλος 1">
            <a:extLst>
              <a:ext uri="{FF2B5EF4-FFF2-40B4-BE49-F238E27FC236}">
                <a16:creationId xmlns:a16="http://schemas.microsoft.com/office/drawing/2014/main" id="{5E932F0D-7FC3-634B-932C-3625C16C8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381000"/>
            <a:ext cx="9779183" cy="1325563"/>
          </a:xfrm>
        </p:spPr>
        <p:txBody>
          <a:bodyPr rtlCol="0" anchor="b">
            <a:noAutofit/>
          </a:bodyPr>
          <a:lstStyle>
            <a:lvl1pPr>
              <a:defRPr sz="4800" b="1">
                <a:latin typeface="Arial" panose="020B0604020202020204" pitchFamily="34" charset="0"/>
              </a:defRPr>
            </a:lvl1pPr>
          </a:lstStyle>
          <a:p>
            <a:pPr rtl="0"/>
            <a:r>
              <a:rPr lang="el-GR" noProof="0"/>
              <a:t>Κάντε κλικ για να επεξεργαστείτε το Στυλ κύριου τίτλου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67492" y="2653167"/>
            <a:ext cx="9779183" cy="3436483"/>
          </a:xfrm>
        </p:spPr>
        <p:txBody>
          <a:bodyPr rtlCol="0">
            <a:noAutofit/>
          </a:bodyPr>
          <a:lstStyle>
            <a:lvl1pPr marL="0" indent="0">
              <a:lnSpc>
                <a:spcPct val="150000"/>
              </a:lnSpc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l-GR" noProof="0"/>
              <a:t>Στυλ υποδείγματος κειμένου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E95D4F5-F69B-42F6-8A9D-330F696E1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>
            <a:lvl1pPr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fld id="{F1098791-B8D2-4A55-80F4-D850A8AF5271}" type="datetime1">
              <a:rPr lang="el-GR" noProof="0" smtClean="0"/>
              <a:t>27/9/2025</a:t>
            </a:fld>
            <a:endParaRPr lang="el-GR" noProof="0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A79A23A-2238-4904-8692-9F2DAE8B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>
            <a:lvl1pPr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r>
              <a:rPr lang="el-GR" noProof="0"/>
              <a:t>ΤΙΤΛΟΣ ΠΑΡΟΥΣΙΑΣΗΣ</a:t>
            </a: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B69FC35-DDC8-45FB-8ACB-21C15F57C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6318" y="6356350"/>
            <a:ext cx="1604682" cy="365125"/>
          </a:xfrm>
        </p:spPr>
        <p:txBody>
          <a:bodyPr rtlCol="0">
            <a:noAutofit/>
          </a:bodyPr>
          <a:lstStyle>
            <a:lvl1pPr>
              <a:defRPr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fld id="{294A09A9-5501-47C1-A89A-A340965A2BE2}" type="slidenum">
              <a:rPr lang="el-GR" noProof="0" smtClean="0"/>
              <a:pPr/>
              <a:t>‹#›</a:t>
            </a:fld>
            <a:endParaRPr lang="el-GR" noProof="0"/>
          </a:p>
        </p:txBody>
      </p:sp>
    </p:spTree>
    <p:extLst>
      <p:ext uri="{BB962C8B-B14F-4D97-AF65-F5344CB8AC3E}">
        <p14:creationId xmlns:p14="http://schemas.microsoft.com/office/powerpoint/2010/main" val="284351667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Τίτλος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Ελεύθερη σχεδίαση 22">
            <a:extLst>
              <a:ext uri="{FF2B5EF4-FFF2-40B4-BE49-F238E27FC236}">
                <a16:creationId xmlns:a16="http://schemas.microsoft.com/office/drawing/2014/main" id="{067EACEC-C2DD-EA42-8504-176673AD1F20}"/>
              </a:ext>
            </a:extLst>
          </p:cNvPr>
          <p:cNvSpPr/>
          <p:nvPr userDrawn="1"/>
        </p:nvSpPr>
        <p:spPr>
          <a:xfrm>
            <a:off x="0" y="0"/>
            <a:ext cx="8025490" cy="6858000"/>
          </a:xfrm>
          <a:custGeom>
            <a:avLst/>
            <a:gdLst>
              <a:gd name="connsiteX0" fmla="*/ 0 w 8025490"/>
              <a:gd name="connsiteY0" fmla="*/ 0 h 6858000"/>
              <a:gd name="connsiteX1" fmla="*/ 4596490 w 8025490"/>
              <a:gd name="connsiteY1" fmla="*/ 0 h 6858000"/>
              <a:gd name="connsiteX2" fmla="*/ 8025490 w 8025490"/>
              <a:gd name="connsiteY2" fmla="*/ 3429000 h 6858000"/>
              <a:gd name="connsiteX3" fmla="*/ 4596490 w 8025490"/>
              <a:gd name="connsiteY3" fmla="*/ 6858000 h 6858000"/>
              <a:gd name="connsiteX4" fmla="*/ 0 w 802549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5490" h="6858000">
                <a:moveTo>
                  <a:pt x="0" y="0"/>
                </a:moveTo>
                <a:lnTo>
                  <a:pt x="4596490" y="0"/>
                </a:lnTo>
                <a:cubicBezTo>
                  <a:pt x="6490274" y="0"/>
                  <a:pt x="8025490" y="1535216"/>
                  <a:pt x="8025490" y="3429000"/>
                </a:cubicBezTo>
                <a:cubicBezTo>
                  <a:pt x="8025490" y="5322784"/>
                  <a:pt x="6490274" y="6858000"/>
                  <a:pt x="4596490" y="6858000"/>
                </a:cubicBez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l-GR" noProof="0">
              <a:latin typeface="Arial" panose="020B0604020202020204" pitchFamily="34" charset="0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67494" y="1059400"/>
            <a:ext cx="6245912" cy="2387600"/>
          </a:xfrm>
        </p:spPr>
        <p:txBody>
          <a:bodyPr rtlCol="0" anchor="b">
            <a:noAutofit/>
          </a:bodyPr>
          <a:lstStyle>
            <a:lvl1pPr algn="l">
              <a:defRPr sz="6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rtl="0"/>
            <a:r>
              <a:rPr lang="el-GR" noProof="0"/>
              <a:t>Κάντε κλικ για να επεξεργαστείτε το Στυλ κύριου τίτλου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494" y="3539075"/>
            <a:ext cx="6245912" cy="1406101"/>
          </a:xfrm>
        </p:spPr>
        <p:txBody>
          <a:bodyPr rtlCol="0"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l-GR" noProof="0"/>
              <a:t>Κάντε κλικ για να επεξεργαστείτε τον υπότιτλο του υποδείγματος</a:t>
            </a:r>
          </a:p>
        </p:txBody>
      </p:sp>
      <p:grpSp>
        <p:nvGrpSpPr>
          <p:cNvPr id="6" name="Ομάδα 5">
            <a:extLst>
              <a:ext uri="{FF2B5EF4-FFF2-40B4-BE49-F238E27FC236}">
                <a16:creationId xmlns:a16="http://schemas.microsoft.com/office/drawing/2014/main" id="{89843C7E-5704-7A46-8974-F3BFA42E7310}"/>
              </a:ext>
            </a:extLst>
          </p:cNvPr>
          <p:cNvGrpSpPr/>
          <p:nvPr userDrawn="1"/>
        </p:nvGrpSpPr>
        <p:grpSpPr>
          <a:xfrm rot="16200000">
            <a:off x="8286528" y="2207195"/>
            <a:ext cx="3032351" cy="2443610"/>
            <a:chOff x="9857014" y="13834"/>
            <a:chExt cx="2334986" cy="1881641"/>
          </a:xfrm>
        </p:grpSpPr>
        <p:sp>
          <p:nvSpPr>
            <p:cNvPr id="15" name="Ελεύθερη σχεδίαση 14">
              <a:extLst>
                <a:ext uri="{FF2B5EF4-FFF2-40B4-BE49-F238E27FC236}">
                  <a16:creationId xmlns:a16="http://schemas.microsoft.com/office/drawing/2014/main" id="{EFBF1E52-11FA-DC48-B7AD-75734232FFE8}"/>
                </a:ext>
              </a:extLst>
            </p:cNvPr>
            <p:cNvSpPr/>
            <p:nvPr userDrawn="1"/>
          </p:nvSpPr>
          <p:spPr>
            <a:xfrm rot="5400000" flipH="1" flipV="1">
              <a:off x="10667433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l-GR" noProof="0">
                <a:latin typeface="Arial" panose="020B0604020202020204" pitchFamily="34" charset="0"/>
              </a:endParaRPr>
            </a:p>
          </p:txBody>
        </p:sp>
        <p:sp>
          <p:nvSpPr>
            <p:cNvPr id="16" name="Ελεύθερη σχεδίαση 15">
              <a:extLst>
                <a:ext uri="{FF2B5EF4-FFF2-40B4-BE49-F238E27FC236}">
                  <a16:creationId xmlns:a16="http://schemas.microsoft.com/office/drawing/2014/main" id="{4850B620-49F5-3748-84AF-682555D52792}"/>
                </a:ext>
              </a:extLst>
            </p:cNvPr>
            <p:cNvSpPr/>
            <p:nvPr userDrawn="1"/>
          </p:nvSpPr>
          <p:spPr>
            <a:xfrm rot="16200000" flipV="1">
              <a:off x="9499940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l-GR" noProof="0">
                <a:latin typeface="Arial" panose="020B0604020202020204" pitchFamily="34" charset="0"/>
              </a:endParaRPr>
            </a:p>
          </p:txBody>
        </p:sp>
      </p:grpSp>
      <p:sp>
        <p:nvSpPr>
          <p:cNvPr id="17" name="Ελεύθερη σχεδίαση 16">
            <a:extLst>
              <a:ext uri="{FF2B5EF4-FFF2-40B4-BE49-F238E27FC236}">
                <a16:creationId xmlns:a16="http://schemas.microsoft.com/office/drawing/2014/main" id="{0B179973-08D2-EF40-B516-35E75E906394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l-GR" noProof="0">
              <a:latin typeface="Arial" panose="020B0604020202020204" pitchFamily="34" charset="0"/>
            </a:endParaRPr>
          </a:p>
        </p:txBody>
      </p:sp>
      <p:sp>
        <p:nvSpPr>
          <p:cNvPr id="18" name="Ελεύθερη σχεδίαση 17">
            <a:extLst>
              <a:ext uri="{FF2B5EF4-FFF2-40B4-BE49-F238E27FC236}">
                <a16:creationId xmlns:a16="http://schemas.microsoft.com/office/drawing/2014/main" id="{6C811FF3-E48A-194D-8022-65F8C3A17449}"/>
              </a:ext>
            </a:extLst>
          </p:cNvPr>
          <p:cNvSpPr/>
          <p:nvPr userDrawn="1"/>
        </p:nvSpPr>
        <p:spPr>
          <a:xfrm flipH="1">
            <a:off x="8580896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l-GR" noProof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33498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Γράφημ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381000"/>
            <a:ext cx="9779183" cy="1325563"/>
          </a:xfrm>
        </p:spPr>
        <p:txBody>
          <a:bodyPr rtlCol="0" anchor="b">
            <a:noAutofit/>
          </a:bodyPr>
          <a:lstStyle>
            <a:lvl1pPr>
              <a:defRPr sz="4800" b="1">
                <a:latin typeface="Arial" panose="020B0604020202020204" pitchFamily="34" charset="0"/>
              </a:defRPr>
            </a:lvl1pPr>
          </a:lstStyle>
          <a:p>
            <a:pPr rtl="0"/>
            <a:r>
              <a:rPr lang="el-GR" noProof="0"/>
              <a:t>Κάντε κλικ για να επεξεργαστείτε το Στυλ κύριου τίτλου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3" y="2087561"/>
            <a:ext cx="9779182" cy="3366815"/>
          </a:xfrm>
        </p:spPr>
        <p:txBody>
          <a:bodyPr rtlCol="0">
            <a:noAutofit/>
          </a:bodyPr>
          <a:lstStyle>
            <a:lvl1pPr marL="0" indent="0">
              <a:buNone/>
              <a:defRPr>
                <a:latin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</a:defRPr>
            </a:lvl5pPr>
          </a:lstStyle>
          <a:p>
            <a:pPr lvl="0" rtl="0"/>
            <a:r>
              <a:rPr lang="el-GR" noProof="0"/>
              <a:t>Στυλ υποδείγματος κειμένου</a:t>
            </a:r>
          </a:p>
          <a:p>
            <a:pPr lvl="1" rtl="0"/>
            <a:r>
              <a:rPr lang="el-GR" noProof="0"/>
              <a:t>Δεύτερου επιπέδου</a:t>
            </a:r>
          </a:p>
          <a:p>
            <a:pPr lvl="2" rtl="0"/>
            <a:r>
              <a:rPr lang="el-GR" noProof="0"/>
              <a:t>Τρίτου επιπέδου</a:t>
            </a:r>
          </a:p>
          <a:p>
            <a:pPr lvl="3" rtl="0"/>
            <a:r>
              <a:rPr lang="el-GR" noProof="0"/>
              <a:t>Τέταρτου επιπέδου</a:t>
            </a:r>
          </a:p>
          <a:p>
            <a:pPr lvl="4" rtl="0"/>
            <a:r>
              <a:rPr lang="el-GR" noProof="0"/>
              <a:t>Πέμπτου επιπέδου</a:t>
            </a:r>
          </a:p>
        </p:txBody>
      </p:sp>
      <p:sp>
        <p:nvSpPr>
          <p:cNvPr id="4" name="Ελεύθερη σχεδίαση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l-GR" noProof="0">
              <a:latin typeface="Arial" panose="020B0604020202020204" pitchFamily="34" charset="0"/>
            </a:endParaRPr>
          </a:p>
        </p:txBody>
      </p:sp>
      <p:sp>
        <p:nvSpPr>
          <p:cNvPr id="5" name="Ελεύθερη σχεδίαση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 userDrawn="1"/>
        </p:nvSpPr>
        <p:spPr>
          <a:xfrm rot="5400000" flipH="1">
            <a:off x="1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l-GR" noProof="0">
              <a:latin typeface="Arial" panose="020B0604020202020204" pitchFamily="34" charset="0"/>
            </a:endParaRPr>
          </a:p>
        </p:txBody>
      </p:sp>
      <p:sp>
        <p:nvSpPr>
          <p:cNvPr id="10" name="Θέση ημερομηνίας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fld id="{DB19DB50-E955-4E22-9D75-110CCE515528}" type="datetime1">
              <a:rPr lang="el-GR" noProof="0" smtClean="0"/>
              <a:t>27/9/2025</a:t>
            </a:fld>
            <a:endParaRPr lang="el-GR" noProof="0"/>
          </a:p>
        </p:txBody>
      </p:sp>
      <p:sp>
        <p:nvSpPr>
          <p:cNvPr id="11" name="Θέση υποσέλιδου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r>
              <a:rPr lang="el-GR" noProof="0"/>
              <a:t>ΤΙΤΛΟΣ ΠΑΡΟΥΣΙΑΣΗΣ</a:t>
            </a:r>
          </a:p>
        </p:txBody>
      </p:sp>
      <p:sp>
        <p:nvSpPr>
          <p:cNvPr id="12" name="Θέση αριθμού διαφάνειας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fld id="{294A09A9-5501-47C1-A89A-A340965A2BE2}" type="slidenum">
              <a:rPr lang="el-GR" noProof="0" smtClean="0"/>
              <a:pPr/>
              <a:t>‹#›</a:t>
            </a:fld>
            <a:endParaRPr lang="el-GR" noProof="0"/>
          </a:p>
        </p:txBody>
      </p:sp>
    </p:spTree>
    <p:extLst>
      <p:ext uri="{BB962C8B-B14F-4D97-AF65-F5344CB8AC3E}">
        <p14:creationId xmlns:p14="http://schemas.microsoft.com/office/powerpoint/2010/main" val="73157625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Γράφημα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Ομάδα 8">
            <a:extLst>
              <a:ext uri="{FF2B5EF4-FFF2-40B4-BE49-F238E27FC236}">
                <a16:creationId xmlns:a16="http://schemas.microsoft.com/office/drawing/2014/main" id="{ABA2A58C-57B7-834C-8F5C-3299322411B1}"/>
              </a:ext>
            </a:extLst>
          </p:cNvPr>
          <p:cNvGrpSpPr/>
          <p:nvPr userDrawn="1"/>
        </p:nvGrpSpPr>
        <p:grpSpPr>
          <a:xfrm rot="16200000">
            <a:off x="10772262" y="152641"/>
            <a:ext cx="1572380" cy="1267097"/>
            <a:chOff x="7413403" y="4976359"/>
            <a:chExt cx="2334986" cy="1881641"/>
          </a:xfrm>
        </p:grpSpPr>
        <p:sp>
          <p:nvSpPr>
            <p:cNvPr id="13" name="Ελεύθερη σχεδίαση 12">
              <a:extLst>
                <a:ext uri="{FF2B5EF4-FFF2-40B4-BE49-F238E27FC236}">
                  <a16:creationId xmlns:a16="http://schemas.microsoft.com/office/drawing/2014/main" id="{801D8067-144A-FE48-AF1E-529B662DCAD3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l-GR" noProof="0">
                <a:latin typeface="Arial" panose="020B0604020202020204" pitchFamily="34" charset="0"/>
              </a:endParaRPr>
            </a:p>
          </p:txBody>
        </p:sp>
        <p:sp>
          <p:nvSpPr>
            <p:cNvPr id="14" name="Ελεύθερη σχεδίαση 13">
              <a:extLst>
                <a:ext uri="{FF2B5EF4-FFF2-40B4-BE49-F238E27FC236}">
                  <a16:creationId xmlns:a16="http://schemas.microsoft.com/office/drawing/2014/main" id="{2ECA7D87-C78C-C140-AA28-C0FB20209045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l-GR" noProof="0">
                <a:latin typeface="Arial" panose="020B0604020202020204" pitchFamily="34" charset="0"/>
              </a:endParaRPr>
            </a:p>
          </p:txBody>
        </p:sp>
      </p:grpSp>
      <p:sp>
        <p:nvSpPr>
          <p:cNvPr id="2" name="Τίτλος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381000"/>
            <a:ext cx="9779183" cy="1325563"/>
          </a:xfrm>
        </p:spPr>
        <p:txBody>
          <a:bodyPr rtlCol="0" anchor="b">
            <a:noAutofit/>
          </a:bodyPr>
          <a:lstStyle>
            <a:lvl1pPr>
              <a:defRPr sz="4800" b="1">
                <a:latin typeface="Arial" panose="020B0604020202020204" pitchFamily="34" charset="0"/>
              </a:defRPr>
            </a:lvl1pPr>
          </a:lstStyle>
          <a:p>
            <a:pPr rtl="0"/>
            <a:r>
              <a:rPr lang="el-GR" noProof="0"/>
              <a:t>Κάντε κλικ για να επεξεργαστείτε το Στυλ κύριου τίτλου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3" y="2087563"/>
            <a:ext cx="9779182" cy="3366813"/>
          </a:xfrm>
        </p:spPr>
        <p:txBody>
          <a:bodyPr rtlCol="0">
            <a:noAutofit/>
          </a:bodyPr>
          <a:lstStyle>
            <a:lvl1pPr marL="0" indent="0">
              <a:buNone/>
              <a:defRPr>
                <a:latin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</a:defRPr>
            </a:lvl5pPr>
          </a:lstStyle>
          <a:p>
            <a:pPr lvl="0" rtl="0"/>
            <a:r>
              <a:rPr lang="el-GR" noProof="0"/>
              <a:t>Στυλ υποδείγματος κειμένου</a:t>
            </a:r>
          </a:p>
          <a:p>
            <a:pPr lvl="1" rtl="0"/>
            <a:r>
              <a:rPr lang="el-GR" noProof="0"/>
              <a:t>Δεύτερου επιπέδου</a:t>
            </a:r>
          </a:p>
          <a:p>
            <a:pPr lvl="2" rtl="0"/>
            <a:r>
              <a:rPr lang="el-GR" noProof="0"/>
              <a:t>Τρίτου επιπέδου</a:t>
            </a:r>
          </a:p>
          <a:p>
            <a:pPr lvl="3" rtl="0"/>
            <a:r>
              <a:rPr lang="el-GR" noProof="0"/>
              <a:t>Τέταρτου επιπέδου</a:t>
            </a:r>
          </a:p>
          <a:p>
            <a:pPr lvl="4" rtl="0"/>
            <a:r>
              <a:rPr lang="el-GR" noProof="0"/>
              <a:t>Πέμπτου επιπέδου</a:t>
            </a:r>
          </a:p>
        </p:txBody>
      </p:sp>
      <p:sp>
        <p:nvSpPr>
          <p:cNvPr id="10" name="Θέση ημερομηνίας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fld id="{3DDCA904-4365-41B1-9918-D63ECCD260D9}" type="datetime1">
              <a:rPr lang="el-GR" noProof="0" smtClean="0"/>
              <a:t>27/9/2025</a:t>
            </a:fld>
            <a:endParaRPr lang="el-GR" noProof="0"/>
          </a:p>
        </p:txBody>
      </p:sp>
      <p:sp>
        <p:nvSpPr>
          <p:cNvPr id="11" name="Θέση υποσέλιδου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r>
              <a:rPr lang="el-GR" noProof="0"/>
              <a:t>ΤΙΤΛΟΣ ΠΑΡΟΥΣΙΑΣΗΣ</a:t>
            </a:r>
          </a:p>
        </p:txBody>
      </p:sp>
      <p:sp>
        <p:nvSpPr>
          <p:cNvPr id="12" name="Θέση αριθμού διαφάνειας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fld id="{294A09A9-5501-47C1-A89A-A340965A2BE2}" type="slidenum">
              <a:rPr lang="el-GR" noProof="0" smtClean="0"/>
              <a:pPr/>
              <a:t>‹#›</a:t>
            </a:fld>
            <a:endParaRPr lang="el-GR" noProof="0"/>
          </a:p>
        </p:txBody>
      </p:sp>
    </p:spTree>
    <p:extLst>
      <p:ext uri="{BB962C8B-B14F-4D97-AF65-F5344CB8AC3E}">
        <p14:creationId xmlns:p14="http://schemas.microsoft.com/office/powerpoint/2010/main" val="297861714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Απόσπασμα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8721" y="1684338"/>
            <a:ext cx="8594558" cy="2810460"/>
          </a:xfrm>
        </p:spPr>
        <p:txBody>
          <a:bodyPr rtlCol="0">
            <a:noAutofit/>
          </a:bodyPr>
          <a:lstStyle>
            <a:lvl1pPr algn="ctr">
              <a:lnSpc>
                <a:spcPct val="100000"/>
              </a:lnSpc>
              <a:defRPr sz="46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rtl="0"/>
            <a:r>
              <a:rPr lang="el-GR" noProof="0"/>
              <a:t>Κάντε κλικ για να επεξεργαστείτε το Στυλ κύριου τίτλου</a:t>
            </a:r>
          </a:p>
        </p:txBody>
      </p:sp>
      <p:sp>
        <p:nvSpPr>
          <p:cNvPr id="8" name="Θέση κειμένου 7">
            <a:extLst>
              <a:ext uri="{FF2B5EF4-FFF2-40B4-BE49-F238E27FC236}">
                <a16:creationId xmlns:a16="http://schemas.microsoft.com/office/drawing/2014/main" id="{4C91C146-F9A8-9A4C-9508-8590923B8D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519405"/>
            <a:ext cx="1364297" cy="1094521"/>
          </a:xfrm>
        </p:spPr>
        <p:txBody>
          <a:bodyPr rtlCol="0">
            <a:noAutofit/>
          </a:bodyPr>
          <a:lstStyle>
            <a:lvl1pPr marL="0" indent="0" algn="ctr">
              <a:buNone/>
              <a:defRPr sz="239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5pPr>
          </a:lstStyle>
          <a:p>
            <a:pPr lvl="0" rtl="0"/>
            <a:r>
              <a:rPr lang="el-GR" noProof="0"/>
              <a:t>“</a:t>
            </a:r>
          </a:p>
        </p:txBody>
      </p:sp>
      <p:sp>
        <p:nvSpPr>
          <p:cNvPr id="10" name="Θέση κειμένου 9">
            <a:extLst>
              <a:ext uri="{FF2B5EF4-FFF2-40B4-BE49-F238E27FC236}">
                <a16:creationId xmlns:a16="http://schemas.microsoft.com/office/drawing/2014/main" id="{322D6C2B-78AC-DD47-9289-067C968B06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81813" y="4494213"/>
            <a:ext cx="3511550" cy="679450"/>
          </a:xfrm>
        </p:spPr>
        <p:txBody>
          <a:bodyPr rtlCol="0">
            <a:no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r">
              <a:buNone/>
              <a:defRPr sz="1800">
                <a:solidFill>
                  <a:schemeClr val="bg1"/>
                </a:solidFill>
                <a:latin typeface="Tenorite" pitchFamily="2" charset="0"/>
              </a:defRPr>
            </a:lvl2pPr>
            <a:lvl3pPr marL="914400" indent="0" algn="r">
              <a:buNone/>
              <a:defRPr sz="1600">
                <a:solidFill>
                  <a:schemeClr val="bg1"/>
                </a:solidFill>
                <a:latin typeface="Tenorite" pitchFamily="2" charset="0"/>
              </a:defRPr>
            </a:lvl3pPr>
            <a:lvl4pPr marL="1371600" indent="0" algn="r">
              <a:buNone/>
              <a:defRPr sz="1400">
                <a:solidFill>
                  <a:schemeClr val="bg1"/>
                </a:solidFill>
                <a:latin typeface="Tenorite" pitchFamily="2" charset="0"/>
              </a:defRPr>
            </a:lvl4pPr>
            <a:lvl5pPr marL="1828800" indent="0" algn="r">
              <a:buNone/>
              <a:defRPr sz="1400">
                <a:solidFill>
                  <a:schemeClr val="bg1"/>
                </a:solidFill>
                <a:latin typeface="Tenorite" pitchFamily="2" charset="0"/>
              </a:defRPr>
            </a:lvl5pPr>
          </a:lstStyle>
          <a:p>
            <a:pPr lvl="0" rtl="0"/>
            <a:r>
              <a:rPr lang="el-GR" noProof="0"/>
              <a:t>Στυλ υποδείγματος κειμένου</a:t>
            </a:r>
          </a:p>
        </p:txBody>
      </p:sp>
      <p:sp>
        <p:nvSpPr>
          <p:cNvPr id="9" name="Θέση κειμένου 7">
            <a:extLst>
              <a:ext uri="{FF2B5EF4-FFF2-40B4-BE49-F238E27FC236}">
                <a16:creationId xmlns:a16="http://schemas.microsoft.com/office/drawing/2014/main" id="{612193CD-03AD-D74D-A5CD-747A9B53F4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09104" y="3399692"/>
            <a:ext cx="1364297" cy="1094521"/>
          </a:xfrm>
        </p:spPr>
        <p:txBody>
          <a:bodyPr rtlCol="0">
            <a:noAutofit/>
          </a:bodyPr>
          <a:lstStyle>
            <a:lvl1pPr marL="0" indent="0" algn="ctr">
              <a:buNone/>
              <a:defRPr sz="239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5pPr>
          </a:lstStyle>
          <a:p>
            <a:pPr lvl="0" rtl="0"/>
            <a:r>
              <a:rPr lang="el-GR" noProof="0"/>
              <a:t>”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>
            <a:lvl1pPr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fld id="{E64E534B-CCFF-44E5-9CB2-3A2045B2553E}" type="datetime1">
              <a:rPr lang="el-GR" noProof="0" smtClean="0"/>
              <a:t>27/9/2025</a:t>
            </a:fld>
            <a:endParaRPr lang="el-GR" noProof="0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>
            <a:lvl1pPr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r>
              <a:rPr lang="el-GR" noProof="0"/>
              <a:t>ΤΙΤΛΟΣ ΠΑΡΟΥΣΙΑΣΗΣ</a:t>
            </a: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>
            <a:lvl1pPr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fld id="{294A09A9-5501-47C1-A89A-A340965A2BE2}" type="slidenum">
              <a:rPr lang="el-GR" noProof="0" smtClean="0"/>
              <a:pPr/>
              <a:t>‹#›</a:t>
            </a:fld>
            <a:endParaRPr lang="el-GR" noProof="0"/>
          </a:p>
        </p:txBody>
      </p:sp>
    </p:spTree>
    <p:extLst>
      <p:ext uri="{BB962C8B-B14F-4D97-AF65-F5344CB8AC3E}">
        <p14:creationId xmlns:p14="http://schemas.microsoft.com/office/powerpoint/2010/main" val="49668708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Ομάδ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Ορθογώνιο 29">
            <a:extLst>
              <a:ext uri="{FF2B5EF4-FFF2-40B4-BE49-F238E27FC236}">
                <a16:creationId xmlns:a16="http://schemas.microsoft.com/office/drawing/2014/main" id="{28C225EC-F6EF-1144-834A-F0B91974AA41}"/>
              </a:ext>
            </a:extLst>
          </p:cNvPr>
          <p:cNvSpPr/>
          <p:nvPr userDrawn="1"/>
        </p:nvSpPr>
        <p:spPr>
          <a:xfrm>
            <a:off x="0" y="-1664"/>
            <a:ext cx="9857012" cy="68596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noProof="0">
              <a:latin typeface="Arial" panose="020B0604020202020204" pitchFamily="34" charset="0"/>
            </a:endParaRPr>
          </a:p>
        </p:txBody>
      </p:sp>
      <p:sp>
        <p:nvSpPr>
          <p:cNvPr id="31" name="Τίτλος 1">
            <a:extLst>
              <a:ext uri="{FF2B5EF4-FFF2-40B4-BE49-F238E27FC236}">
                <a16:creationId xmlns:a16="http://schemas.microsoft.com/office/drawing/2014/main" id="{1E40CEAF-B1BB-174E-A798-3BA60D9C04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0430" y="381000"/>
            <a:ext cx="8401624" cy="1325563"/>
          </a:xfrm>
        </p:spPr>
        <p:txBody>
          <a:bodyPr lIns="0" rtlCol="0" anchor="b">
            <a:noAutofit/>
          </a:bodyPr>
          <a:lstStyle>
            <a:lvl1pPr>
              <a:defRPr sz="4800" b="1">
                <a:latin typeface="Arial" panose="020B0604020202020204" pitchFamily="34" charset="0"/>
              </a:defRPr>
            </a:lvl1pPr>
          </a:lstStyle>
          <a:p>
            <a:pPr rtl="0"/>
            <a:r>
              <a:rPr lang="el-GR" noProof="0"/>
              <a:t>Κάντε κλικ για να επεξεργαστείτε το Στυλ κύριου τίτλου</a:t>
            </a:r>
          </a:p>
        </p:txBody>
      </p:sp>
      <p:sp>
        <p:nvSpPr>
          <p:cNvPr id="6" name="Θέση εικόνας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0429" y="2227758"/>
            <a:ext cx="1200374" cy="1201242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rtl="0"/>
            <a:endParaRPr lang="el-GR" noProof="0"/>
          </a:p>
        </p:txBody>
      </p:sp>
      <p:sp>
        <p:nvSpPr>
          <p:cNvPr id="10" name="Θέση κειμένου 28">
            <a:extLst>
              <a:ext uri="{FF2B5EF4-FFF2-40B4-BE49-F238E27FC236}">
                <a16:creationId xmlns:a16="http://schemas.microsoft.com/office/drawing/2014/main" id="{CC3A7E03-4F06-4380-90A1-845651EEA3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23351" y="2426400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el-GR" noProof="0"/>
              <a:t>Όνομα</a:t>
            </a:r>
          </a:p>
        </p:txBody>
      </p:sp>
      <p:sp>
        <p:nvSpPr>
          <p:cNvPr id="11" name="Θέση κειμένου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23350" y="2811646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el-GR" noProof="0"/>
              <a:t>Τίτλος</a:t>
            </a:r>
          </a:p>
        </p:txBody>
      </p:sp>
      <p:sp>
        <p:nvSpPr>
          <p:cNvPr id="7" name="Θέση εικόνας 23">
            <a:extLst>
              <a:ext uri="{FF2B5EF4-FFF2-40B4-BE49-F238E27FC236}">
                <a16:creationId xmlns:a16="http://schemas.microsoft.com/office/drawing/2014/main" id="{9ABA5222-6FD6-405B-8AC8-18022C3659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95813" y="2227758"/>
            <a:ext cx="1200374" cy="1201242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rtl="0"/>
            <a:endParaRPr lang="el-GR" noProof="0"/>
          </a:p>
        </p:txBody>
      </p:sp>
      <p:sp>
        <p:nvSpPr>
          <p:cNvPr id="12" name="Θέση κειμένου 28">
            <a:extLst>
              <a:ext uri="{FF2B5EF4-FFF2-40B4-BE49-F238E27FC236}">
                <a16:creationId xmlns:a16="http://schemas.microsoft.com/office/drawing/2014/main" id="{A1A33FCF-D2EB-478E-8679-428657895F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70817" y="2422565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el-GR" noProof="0"/>
              <a:t>Όνομα</a:t>
            </a:r>
          </a:p>
        </p:txBody>
      </p:sp>
      <p:sp>
        <p:nvSpPr>
          <p:cNvPr id="13" name="Θέση κειμένου 28">
            <a:extLst>
              <a:ext uri="{FF2B5EF4-FFF2-40B4-BE49-F238E27FC236}">
                <a16:creationId xmlns:a16="http://schemas.microsoft.com/office/drawing/2014/main" id="{55274EF8-F641-41B2-89C1-FD94AFA486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70816" y="2807811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el-GR" noProof="0"/>
              <a:t>Τίτλος</a:t>
            </a:r>
          </a:p>
        </p:txBody>
      </p:sp>
      <p:sp>
        <p:nvSpPr>
          <p:cNvPr id="8" name="Θέση εικόνας 23">
            <a:extLst>
              <a:ext uri="{FF2B5EF4-FFF2-40B4-BE49-F238E27FC236}">
                <a16:creationId xmlns:a16="http://schemas.microsoft.com/office/drawing/2014/main" id="{124DE785-775F-4AE4-94B3-FA728188EB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0429" y="4254273"/>
            <a:ext cx="1200374" cy="1201242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rtl="0"/>
            <a:endParaRPr lang="el-GR" noProof="0"/>
          </a:p>
        </p:txBody>
      </p:sp>
      <p:sp>
        <p:nvSpPr>
          <p:cNvPr id="14" name="Θέση κειμένου 28">
            <a:extLst>
              <a:ext uri="{FF2B5EF4-FFF2-40B4-BE49-F238E27FC236}">
                <a16:creationId xmlns:a16="http://schemas.microsoft.com/office/drawing/2014/main" id="{5A429D4E-B795-4E55-852E-9E161F9EBD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23351" y="4498793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el-GR" noProof="0"/>
              <a:t>Όνομα</a:t>
            </a:r>
          </a:p>
        </p:txBody>
      </p:sp>
      <p:sp>
        <p:nvSpPr>
          <p:cNvPr id="15" name="Θέση κειμένου 28">
            <a:extLst>
              <a:ext uri="{FF2B5EF4-FFF2-40B4-BE49-F238E27FC236}">
                <a16:creationId xmlns:a16="http://schemas.microsoft.com/office/drawing/2014/main" id="{41D297CB-52EE-4DE4-AEAC-CD4AAF2BF17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23350" y="4884039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el-GR" noProof="0"/>
              <a:t>Τίτλος</a:t>
            </a:r>
          </a:p>
        </p:txBody>
      </p:sp>
      <p:sp>
        <p:nvSpPr>
          <p:cNvPr id="9" name="Θέση εικόνας 23">
            <a:extLst>
              <a:ext uri="{FF2B5EF4-FFF2-40B4-BE49-F238E27FC236}">
                <a16:creationId xmlns:a16="http://schemas.microsoft.com/office/drawing/2014/main" id="{F5694B35-7776-4DB9-9EB7-3AF076EC35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95813" y="4254273"/>
            <a:ext cx="1200374" cy="1201242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rtl="0"/>
            <a:endParaRPr lang="el-GR" noProof="0"/>
          </a:p>
        </p:txBody>
      </p:sp>
      <p:sp>
        <p:nvSpPr>
          <p:cNvPr id="16" name="Θέση κειμένου 28">
            <a:extLst>
              <a:ext uri="{FF2B5EF4-FFF2-40B4-BE49-F238E27FC236}">
                <a16:creationId xmlns:a16="http://schemas.microsoft.com/office/drawing/2014/main" id="{AD7B736B-3A10-499F-8F23-4437982C823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70817" y="4498793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el-GR" noProof="0"/>
              <a:t>Όνομα</a:t>
            </a:r>
          </a:p>
        </p:txBody>
      </p:sp>
      <p:sp>
        <p:nvSpPr>
          <p:cNvPr id="17" name="Θέση κειμένου 28">
            <a:extLst>
              <a:ext uri="{FF2B5EF4-FFF2-40B4-BE49-F238E27FC236}">
                <a16:creationId xmlns:a16="http://schemas.microsoft.com/office/drawing/2014/main" id="{07165540-290D-4A38-87DE-F52B05BD6A1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70816" y="4884039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el-GR" noProof="0"/>
              <a:t>Τίτλος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1569803" cy="365125"/>
          </a:xfrm>
        </p:spPr>
        <p:txBody>
          <a:bodyPr rtlCol="0">
            <a:noAutofit/>
          </a:bodyPr>
          <a:lstStyle>
            <a:lvl1pPr>
              <a:defRPr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fld id="{A10EBAEA-C2BA-4CE4-A240-7B8FE48D3E4D}" type="datetime1">
              <a:rPr lang="el-GR" noProof="0" smtClean="0"/>
              <a:t>27/9/2025</a:t>
            </a:fld>
            <a:endParaRPr lang="el-GR" noProof="0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71106" y="6356350"/>
            <a:ext cx="4114800" cy="365125"/>
          </a:xfrm>
        </p:spPr>
        <p:txBody>
          <a:bodyPr rtlCol="0">
            <a:noAutofit/>
          </a:bodyPr>
          <a:lstStyle>
            <a:lvl1pPr>
              <a:defRPr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r>
              <a:rPr lang="el-GR" noProof="0"/>
              <a:t>ΤΙΤΛΟΣ ΠΑΡΟΥΣΙΑΣΗΣ</a:t>
            </a: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2334" y="6356350"/>
            <a:ext cx="1167495" cy="365125"/>
          </a:xfrm>
        </p:spPr>
        <p:txBody>
          <a:bodyPr rtlCol="0">
            <a:noAutofit/>
          </a:bodyPr>
          <a:lstStyle>
            <a:lvl1pPr>
              <a:defRPr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fld id="{294A09A9-5501-47C1-A89A-A340965A2BE2}" type="slidenum">
              <a:rPr lang="el-GR" noProof="0" smtClean="0"/>
              <a:pPr/>
              <a:t>‹#›</a:t>
            </a:fld>
            <a:endParaRPr lang="el-GR" noProof="0"/>
          </a:p>
        </p:txBody>
      </p:sp>
      <p:sp>
        <p:nvSpPr>
          <p:cNvPr id="19" name="Ελεύθερη σχεδίαση 18">
            <a:extLst>
              <a:ext uri="{FF2B5EF4-FFF2-40B4-BE49-F238E27FC236}">
                <a16:creationId xmlns:a16="http://schemas.microsoft.com/office/drawing/2014/main" id="{AAB3BC7E-B34F-EF47-B125-1574C5484E22}"/>
              </a:ext>
            </a:extLst>
          </p:cNvPr>
          <p:cNvSpPr/>
          <p:nvPr userDrawn="1"/>
        </p:nvSpPr>
        <p:spPr>
          <a:xfrm rot="16200000" flipV="1">
            <a:off x="9499940" y="355410"/>
            <a:ext cx="1881641" cy="1167493"/>
          </a:xfrm>
          <a:custGeom>
            <a:avLst/>
            <a:gdLst>
              <a:gd name="connsiteX0" fmla="*/ 1881641 w 1881641"/>
              <a:gd name="connsiteY0" fmla="*/ 1167473 h 1167493"/>
              <a:gd name="connsiteX1" fmla="*/ 1881641 w 1881641"/>
              <a:gd name="connsiteY1" fmla="*/ 1167493 h 1167493"/>
              <a:gd name="connsiteX2" fmla="*/ 1167493 w 1881641"/>
              <a:gd name="connsiteY2" fmla="*/ 1167493 h 1167493"/>
              <a:gd name="connsiteX3" fmla="*/ 0 w 1881641"/>
              <a:gd name="connsiteY3" fmla="*/ 0 h 1167493"/>
              <a:gd name="connsiteX4" fmla="*/ 714149 w 1881641"/>
              <a:gd name="connsiteY4" fmla="*/ 0 h 1167493"/>
              <a:gd name="connsiteX5" fmla="*/ 1875614 w 1881641"/>
              <a:gd name="connsiteY5" fmla="*/ 1048124 h 1167493"/>
              <a:gd name="connsiteX6" fmla="*/ 1881641 w 1881641"/>
              <a:gd name="connsiteY6" fmla="*/ 1167473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1641" h="1167493">
                <a:moveTo>
                  <a:pt x="1881641" y="1167473"/>
                </a:moveTo>
                <a:lnTo>
                  <a:pt x="1881641" y="1167493"/>
                </a:lnTo>
                <a:lnTo>
                  <a:pt x="1167493" y="1167493"/>
                </a:lnTo>
                <a:cubicBezTo>
                  <a:pt x="522704" y="1167493"/>
                  <a:pt x="0" y="644789"/>
                  <a:pt x="0" y="0"/>
                </a:cubicBezTo>
                <a:lnTo>
                  <a:pt x="714149" y="0"/>
                </a:lnTo>
                <a:cubicBezTo>
                  <a:pt x="1318639" y="0"/>
                  <a:pt x="1815827" y="459408"/>
                  <a:pt x="1875614" y="1048124"/>
                </a:cubicBezTo>
                <a:lnTo>
                  <a:pt x="1881641" y="116747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l-GR" noProof="0">
              <a:latin typeface="Arial" panose="020B0604020202020204" pitchFamily="34" charset="0"/>
            </a:endParaRPr>
          </a:p>
        </p:txBody>
      </p:sp>
      <p:sp>
        <p:nvSpPr>
          <p:cNvPr id="21" name="Ελεύθερη σχεδίαση 20">
            <a:extLst>
              <a:ext uri="{FF2B5EF4-FFF2-40B4-BE49-F238E27FC236}">
                <a16:creationId xmlns:a16="http://schemas.microsoft.com/office/drawing/2014/main" id="{7CBC82D0-4F72-C649-8B7F-D4B087957B6C}"/>
              </a:ext>
            </a:extLst>
          </p:cNvPr>
          <p:cNvSpPr/>
          <p:nvPr userDrawn="1"/>
        </p:nvSpPr>
        <p:spPr>
          <a:xfrm flipH="1">
            <a:off x="10866436" y="1879977"/>
            <a:ext cx="1325563" cy="1325563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l-GR" noProof="0">
              <a:latin typeface="Arial" panose="020B0604020202020204" pitchFamily="34" charset="0"/>
            </a:endParaRPr>
          </a:p>
        </p:txBody>
      </p:sp>
      <p:sp>
        <p:nvSpPr>
          <p:cNvPr id="25" name="Ελεύθερη σχεδίαση 24">
            <a:extLst>
              <a:ext uri="{FF2B5EF4-FFF2-40B4-BE49-F238E27FC236}">
                <a16:creationId xmlns:a16="http://schemas.microsoft.com/office/drawing/2014/main" id="{9383F23A-D872-2A4C-B386-A9D269BE694D}"/>
              </a:ext>
            </a:extLst>
          </p:cNvPr>
          <p:cNvSpPr/>
          <p:nvPr userDrawn="1"/>
        </p:nvSpPr>
        <p:spPr>
          <a:xfrm>
            <a:off x="11024507" y="-1664"/>
            <a:ext cx="1167494" cy="1881641"/>
          </a:xfrm>
          <a:custGeom>
            <a:avLst/>
            <a:gdLst>
              <a:gd name="connsiteX0" fmla="*/ 1167473 w 1167494"/>
              <a:gd name="connsiteY0" fmla="*/ 0 h 1881641"/>
              <a:gd name="connsiteX1" fmla="*/ 1167493 w 1167494"/>
              <a:gd name="connsiteY1" fmla="*/ 0 h 1881641"/>
              <a:gd name="connsiteX2" fmla="*/ 1167493 w 1167494"/>
              <a:gd name="connsiteY2" fmla="*/ 714148 h 1881641"/>
              <a:gd name="connsiteX3" fmla="*/ 1166666 w 1167494"/>
              <a:gd name="connsiteY3" fmla="*/ 730534 h 1881641"/>
              <a:gd name="connsiteX4" fmla="*/ 1167494 w 1167494"/>
              <a:gd name="connsiteY4" fmla="*/ 730534 h 1881641"/>
              <a:gd name="connsiteX5" fmla="*/ 1167494 w 1167494"/>
              <a:gd name="connsiteY5" fmla="*/ 1378059 h 1881641"/>
              <a:gd name="connsiteX6" fmla="*/ 1167493 w 1167494"/>
              <a:gd name="connsiteY6" fmla="*/ 1378059 h 1881641"/>
              <a:gd name="connsiteX7" fmla="*/ 1167493 w 1167494"/>
              <a:gd name="connsiteY7" fmla="*/ 1881641 h 1881641"/>
              <a:gd name="connsiteX8" fmla="*/ 0 w 1167494"/>
              <a:gd name="connsiteY8" fmla="*/ 1881641 h 1881641"/>
              <a:gd name="connsiteX9" fmla="*/ 0 w 1167494"/>
              <a:gd name="connsiteY9" fmla="*/ 1234116 h 1881641"/>
              <a:gd name="connsiteX10" fmla="*/ 0 w 1167494"/>
              <a:gd name="connsiteY10" fmla="*/ 1167492 h 1881641"/>
              <a:gd name="connsiteX11" fmla="*/ 1048124 w 1167494"/>
              <a:gd name="connsiteY11" fmla="*/ 6027 h 188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7494" h="1881641">
                <a:moveTo>
                  <a:pt x="1167473" y="0"/>
                </a:moveTo>
                <a:lnTo>
                  <a:pt x="1167493" y="0"/>
                </a:lnTo>
                <a:lnTo>
                  <a:pt x="1167493" y="714148"/>
                </a:lnTo>
                <a:lnTo>
                  <a:pt x="1166666" y="730534"/>
                </a:lnTo>
                <a:lnTo>
                  <a:pt x="1167494" y="730534"/>
                </a:lnTo>
                <a:lnTo>
                  <a:pt x="1167494" y="1378059"/>
                </a:lnTo>
                <a:lnTo>
                  <a:pt x="1167493" y="1378059"/>
                </a:lnTo>
                <a:lnTo>
                  <a:pt x="1167493" y="1881641"/>
                </a:lnTo>
                <a:lnTo>
                  <a:pt x="0" y="1881641"/>
                </a:lnTo>
                <a:lnTo>
                  <a:pt x="0" y="1234116"/>
                </a:lnTo>
                <a:lnTo>
                  <a:pt x="0" y="1167492"/>
                </a:lnTo>
                <a:cubicBezTo>
                  <a:pt x="0" y="563002"/>
                  <a:pt x="459408" y="65814"/>
                  <a:pt x="1048124" y="60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l-GR" noProof="0">
              <a:latin typeface="Arial" panose="020B0604020202020204" pitchFamily="34" charset="0"/>
            </a:endParaRPr>
          </a:p>
        </p:txBody>
      </p:sp>
      <p:sp>
        <p:nvSpPr>
          <p:cNvPr id="26" name="Έλλειψη 25">
            <a:extLst>
              <a:ext uri="{FF2B5EF4-FFF2-40B4-BE49-F238E27FC236}">
                <a16:creationId xmlns:a16="http://schemas.microsoft.com/office/drawing/2014/main" id="{9221FFDB-AAE2-5943-97A1-82D66AE05DB4}"/>
              </a:ext>
            </a:extLst>
          </p:cNvPr>
          <p:cNvSpPr/>
          <p:nvPr userDrawn="1"/>
        </p:nvSpPr>
        <p:spPr>
          <a:xfrm>
            <a:off x="10334091" y="2737752"/>
            <a:ext cx="1380830" cy="138083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el-GR" noProof="0">
              <a:latin typeface="Arial" panose="020B0604020202020204" pitchFamily="34" charset="0"/>
            </a:endParaRPr>
          </a:p>
        </p:txBody>
      </p:sp>
      <p:sp>
        <p:nvSpPr>
          <p:cNvPr id="27" name="Ελεύθερη σχεδίαση 26">
            <a:extLst>
              <a:ext uri="{FF2B5EF4-FFF2-40B4-BE49-F238E27FC236}">
                <a16:creationId xmlns:a16="http://schemas.microsoft.com/office/drawing/2014/main" id="{2E58EEF7-63CA-A845-BAC4-9D3BE05918B5}"/>
              </a:ext>
            </a:extLst>
          </p:cNvPr>
          <p:cNvSpPr/>
          <p:nvPr userDrawn="1"/>
        </p:nvSpPr>
        <p:spPr>
          <a:xfrm rot="16200000" flipH="1">
            <a:off x="10667432" y="5333432"/>
            <a:ext cx="1881641" cy="1167493"/>
          </a:xfrm>
          <a:custGeom>
            <a:avLst/>
            <a:gdLst>
              <a:gd name="connsiteX0" fmla="*/ 1881641 w 1881641"/>
              <a:gd name="connsiteY0" fmla="*/ 1167473 h 1167493"/>
              <a:gd name="connsiteX1" fmla="*/ 1881641 w 1881641"/>
              <a:gd name="connsiteY1" fmla="*/ 1167493 h 1167493"/>
              <a:gd name="connsiteX2" fmla="*/ 1167493 w 1881641"/>
              <a:gd name="connsiteY2" fmla="*/ 1167493 h 1167493"/>
              <a:gd name="connsiteX3" fmla="*/ 0 w 1881641"/>
              <a:gd name="connsiteY3" fmla="*/ 0 h 1167493"/>
              <a:gd name="connsiteX4" fmla="*/ 714149 w 1881641"/>
              <a:gd name="connsiteY4" fmla="*/ 0 h 1167493"/>
              <a:gd name="connsiteX5" fmla="*/ 1875614 w 1881641"/>
              <a:gd name="connsiteY5" fmla="*/ 1048124 h 1167493"/>
              <a:gd name="connsiteX6" fmla="*/ 1881641 w 1881641"/>
              <a:gd name="connsiteY6" fmla="*/ 1167473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1641" h="1167493">
                <a:moveTo>
                  <a:pt x="1881641" y="1167473"/>
                </a:moveTo>
                <a:lnTo>
                  <a:pt x="1881641" y="1167493"/>
                </a:lnTo>
                <a:lnTo>
                  <a:pt x="1167493" y="1167493"/>
                </a:lnTo>
                <a:cubicBezTo>
                  <a:pt x="522704" y="1167493"/>
                  <a:pt x="0" y="644789"/>
                  <a:pt x="0" y="0"/>
                </a:cubicBezTo>
                <a:lnTo>
                  <a:pt x="714149" y="0"/>
                </a:lnTo>
                <a:cubicBezTo>
                  <a:pt x="1318639" y="0"/>
                  <a:pt x="1815827" y="459408"/>
                  <a:pt x="1875614" y="1048124"/>
                </a:cubicBezTo>
                <a:lnTo>
                  <a:pt x="1881641" y="116747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l-GR" noProof="0">
              <a:latin typeface="Arial" panose="020B0604020202020204" pitchFamily="34" charset="0"/>
            </a:endParaRPr>
          </a:p>
        </p:txBody>
      </p:sp>
      <p:sp>
        <p:nvSpPr>
          <p:cNvPr id="28" name="Ελεύθερη σχεδίαση 27">
            <a:extLst>
              <a:ext uri="{FF2B5EF4-FFF2-40B4-BE49-F238E27FC236}">
                <a16:creationId xmlns:a16="http://schemas.microsoft.com/office/drawing/2014/main" id="{757A4624-D8ED-2E4B-AF8C-00DFA6A72D5F}"/>
              </a:ext>
            </a:extLst>
          </p:cNvPr>
          <p:cNvSpPr/>
          <p:nvPr userDrawn="1"/>
        </p:nvSpPr>
        <p:spPr>
          <a:xfrm flipV="1">
            <a:off x="9857012" y="3651505"/>
            <a:ext cx="1325563" cy="1325563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l-GR" noProof="0">
              <a:latin typeface="Arial" panose="020B0604020202020204" pitchFamily="34" charset="0"/>
            </a:endParaRPr>
          </a:p>
        </p:txBody>
      </p:sp>
      <p:sp>
        <p:nvSpPr>
          <p:cNvPr id="29" name="Ελεύθερη σχεδίαση 28">
            <a:extLst>
              <a:ext uri="{FF2B5EF4-FFF2-40B4-BE49-F238E27FC236}">
                <a16:creationId xmlns:a16="http://schemas.microsoft.com/office/drawing/2014/main" id="{DF312EF8-91BE-5946-BE31-8CFE107A2FEA}"/>
              </a:ext>
            </a:extLst>
          </p:cNvPr>
          <p:cNvSpPr/>
          <p:nvPr userDrawn="1"/>
        </p:nvSpPr>
        <p:spPr>
          <a:xfrm flipH="1" flipV="1">
            <a:off x="9857013" y="4976359"/>
            <a:ext cx="1167494" cy="1881641"/>
          </a:xfrm>
          <a:custGeom>
            <a:avLst/>
            <a:gdLst>
              <a:gd name="connsiteX0" fmla="*/ 1167473 w 1167494"/>
              <a:gd name="connsiteY0" fmla="*/ 0 h 1881641"/>
              <a:gd name="connsiteX1" fmla="*/ 1167493 w 1167494"/>
              <a:gd name="connsiteY1" fmla="*/ 0 h 1881641"/>
              <a:gd name="connsiteX2" fmla="*/ 1167493 w 1167494"/>
              <a:gd name="connsiteY2" fmla="*/ 714148 h 1881641"/>
              <a:gd name="connsiteX3" fmla="*/ 1166666 w 1167494"/>
              <a:gd name="connsiteY3" fmla="*/ 730534 h 1881641"/>
              <a:gd name="connsiteX4" fmla="*/ 1167494 w 1167494"/>
              <a:gd name="connsiteY4" fmla="*/ 730534 h 1881641"/>
              <a:gd name="connsiteX5" fmla="*/ 1167494 w 1167494"/>
              <a:gd name="connsiteY5" fmla="*/ 1378059 h 1881641"/>
              <a:gd name="connsiteX6" fmla="*/ 1167493 w 1167494"/>
              <a:gd name="connsiteY6" fmla="*/ 1378059 h 1881641"/>
              <a:gd name="connsiteX7" fmla="*/ 1167493 w 1167494"/>
              <a:gd name="connsiteY7" fmla="*/ 1881641 h 1881641"/>
              <a:gd name="connsiteX8" fmla="*/ 0 w 1167494"/>
              <a:gd name="connsiteY8" fmla="*/ 1881641 h 1881641"/>
              <a:gd name="connsiteX9" fmla="*/ 0 w 1167494"/>
              <a:gd name="connsiteY9" fmla="*/ 1234116 h 1881641"/>
              <a:gd name="connsiteX10" fmla="*/ 0 w 1167494"/>
              <a:gd name="connsiteY10" fmla="*/ 1167492 h 1881641"/>
              <a:gd name="connsiteX11" fmla="*/ 1048124 w 1167494"/>
              <a:gd name="connsiteY11" fmla="*/ 6027 h 188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7494" h="1881641">
                <a:moveTo>
                  <a:pt x="1167473" y="0"/>
                </a:moveTo>
                <a:lnTo>
                  <a:pt x="1167493" y="0"/>
                </a:lnTo>
                <a:lnTo>
                  <a:pt x="1167493" y="714148"/>
                </a:lnTo>
                <a:lnTo>
                  <a:pt x="1166666" y="730534"/>
                </a:lnTo>
                <a:lnTo>
                  <a:pt x="1167494" y="730534"/>
                </a:lnTo>
                <a:lnTo>
                  <a:pt x="1167494" y="1378059"/>
                </a:lnTo>
                <a:lnTo>
                  <a:pt x="1167493" y="1378059"/>
                </a:lnTo>
                <a:lnTo>
                  <a:pt x="1167493" y="1881641"/>
                </a:lnTo>
                <a:lnTo>
                  <a:pt x="0" y="1881641"/>
                </a:lnTo>
                <a:lnTo>
                  <a:pt x="0" y="1234116"/>
                </a:lnTo>
                <a:lnTo>
                  <a:pt x="0" y="1167492"/>
                </a:lnTo>
                <a:cubicBezTo>
                  <a:pt x="0" y="563002"/>
                  <a:pt x="459408" y="65814"/>
                  <a:pt x="1048124" y="60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l-GR" noProof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3821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, Φωτογραφία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Θέση εικόνας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96128" y="0"/>
            <a:ext cx="6595872" cy="6858000"/>
          </a:xfrm>
          <a:blipFill>
            <a:blip r:embed="rId2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vert="horz" lIns="91440" tIns="0" rIns="0" bIns="0" rtlCol="0">
            <a:noAutofit/>
          </a:bodyPr>
          <a:lstStyle>
            <a:lvl1pPr>
              <a:defRPr lang="en-US" sz="2400" b="0" i="0"/>
            </a:lvl1pPr>
          </a:lstStyle>
          <a:p>
            <a:pPr marL="0" lvl="0" indent="0" rtl="0">
              <a:lnSpc>
                <a:spcPct val="150000"/>
              </a:lnSpc>
              <a:buFontTx/>
              <a:buNone/>
            </a:pPr>
            <a:r>
              <a:rPr lang="el"/>
              <a:t>Κάντε κλικ στο εικονίδιο για να προσθέσετε μια εικόνα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F991F941-2D53-CC10-7947-62237A245FE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37160" y="6453002"/>
            <a:ext cx="1951777" cy="365125"/>
          </a:xfrm>
        </p:spPr>
        <p:txBody>
          <a:bodyPr rtlCol="0"/>
          <a:lstStyle/>
          <a:p>
            <a:pPr rtl="0"/>
            <a:r>
              <a:rPr lang="en-US" smtClean="0"/>
              <a:t>24/2/2025</a:t>
            </a:r>
            <a:endParaRPr lang="en-US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9A6E6A4C-6C55-068A-43AA-78DB4D1D64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088937" y="6453002"/>
            <a:ext cx="2805405" cy="365125"/>
          </a:xfrm>
        </p:spPr>
        <p:txBody>
          <a:bodyPr rtlCol="0"/>
          <a:lstStyle/>
          <a:p>
            <a:pPr rtl="0"/>
            <a:r>
              <a:rPr lang="el"/>
              <a:t>Δείγμα κειμένου υποσέλιδου</a:t>
            </a:r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C1A2CCFF-14A7-08A8-4465-732CD89287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844578" y="6453002"/>
            <a:ext cx="429207" cy="365125"/>
          </a:xfrm>
        </p:spPr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4873752"/>
            <a:ext cx="4206240" cy="1380744"/>
          </a:xfrm>
        </p:spPr>
        <p:txBody>
          <a:bodyPr rtlCol="0" anchor="b"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l"/>
              <a:t>Κάντε κλικ για να επεξεργαστείτε τον υπότιτλο του υποδείγματος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59" y="411480"/>
            <a:ext cx="6152191" cy="3739896"/>
          </a:xfrm>
        </p:spPr>
        <p:txBody>
          <a:bodyPr rtlCol="0" anchor="t">
            <a:normAutofit/>
          </a:bodyPr>
          <a:lstStyle>
            <a:lvl1pPr algn="l">
              <a:defRPr sz="54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rtl="0"/>
            <a:r>
              <a:rPr lang="el"/>
              <a:t>Κάντε κλικ για να επεξεργαστείτε το Στυλ κύριου τίτλου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734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Ολόκληρη η ομάδα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Τίτλος 1">
            <a:extLst>
              <a:ext uri="{FF2B5EF4-FFF2-40B4-BE49-F238E27FC236}">
                <a16:creationId xmlns:a16="http://schemas.microsoft.com/office/drawing/2014/main" id="{6825B690-1AD7-4243-AC42-D2CF19B7B0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0430" y="381000"/>
            <a:ext cx="10678142" cy="1325563"/>
          </a:xfrm>
        </p:spPr>
        <p:txBody>
          <a:bodyPr lIns="0" rtlCol="0" anchor="b">
            <a:noAutofit/>
          </a:bodyPr>
          <a:lstStyle>
            <a:lvl1pPr>
              <a:defRPr sz="4800" b="1">
                <a:latin typeface="Arial" panose="020B0604020202020204" pitchFamily="34" charset="0"/>
              </a:defRPr>
            </a:lvl1pPr>
          </a:lstStyle>
          <a:p>
            <a:pPr rtl="0"/>
            <a:r>
              <a:rPr lang="el-GR" noProof="0"/>
              <a:t>Κάντε κλικ για να επεξεργαστείτε το Στυλ κύριου τίτλου</a:t>
            </a:r>
          </a:p>
        </p:txBody>
      </p:sp>
      <p:sp>
        <p:nvSpPr>
          <p:cNvPr id="6" name="Θέση εικόνας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0429" y="2068734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endParaRPr lang="el-GR" noProof="0"/>
          </a:p>
        </p:txBody>
      </p:sp>
      <p:sp>
        <p:nvSpPr>
          <p:cNvPr id="31" name="Θέση κειμένου 28">
            <a:extLst>
              <a:ext uri="{FF2B5EF4-FFF2-40B4-BE49-F238E27FC236}">
                <a16:creationId xmlns:a16="http://schemas.microsoft.com/office/drawing/2014/main" id="{1825005B-0520-EC49-9A5C-554CB700387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0430" y="2994545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el-GR" noProof="0"/>
              <a:t>Όνομα</a:t>
            </a:r>
          </a:p>
        </p:txBody>
      </p:sp>
      <p:sp>
        <p:nvSpPr>
          <p:cNvPr id="32" name="Θέση κειμένου 28">
            <a:extLst>
              <a:ext uri="{FF2B5EF4-FFF2-40B4-BE49-F238E27FC236}">
                <a16:creationId xmlns:a16="http://schemas.microsoft.com/office/drawing/2014/main" id="{B6697B92-AF89-2C46-BC1E-6CB47E8EA4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0429" y="3379791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el-GR" noProof="0"/>
              <a:t>Τίτλος</a:t>
            </a:r>
          </a:p>
        </p:txBody>
      </p:sp>
      <p:sp>
        <p:nvSpPr>
          <p:cNvPr id="33" name="Θέση εικόνας 23">
            <a:extLst>
              <a:ext uri="{FF2B5EF4-FFF2-40B4-BE49-F238E27FC236}">
                <a16:creationId xmlns:a16="http://schemas.microsoft.com/office/drawing/2014/main" id="{FA9FEBB0-45F1-DF45-89C4-B343F8B20BA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549397" y="2068734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endParaRPr lang="el-GR" noProof="0"/>
          </a:p>
        </p:txBody>
      </p:sp>
      <p:sp>
        <p:nvSpPr>
          <p:cNvPr id="34" name="Θέση κειμένου 28">
            <a:extLst>
              <a:ext uri="{FF2B5EF4-FFF2-40B4-BE49-F238E27FC236}">
                <a16:creationId xmlns:a16="http://schemas.microsoft.com/office/drawing/2014/main" id="{EF331731-A7FC-C245-A9C1-0B1A2E994DB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49398" y="2994545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el-GR" noProof="0"/>
              <a:t>Όνομα</a:t>
            </a:r>
          </a:p>
        </p:txBody>
      </p:sp>
      <p:sp>
        <p:nvSpPr>
          <p:cNvPr id="35" name="Θέση κειμένου 28">
            <a:extLst>
              <a:ext uri="{FF2B5EF4-FFF2-40B4-BE49-F238E27FC236}">
                <a16:creationId xmlns:a16="http://schemas.microsoft.com/office/drawing/2014/main" id="{313B974E-E762-EE48-B2DF-C8F10DF7344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49397" y="3379791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el-GR" noProof="0"/>
              <a:t>Τίτλος</a:t>
            </a:r>
          </a:p>
        </p:txBody>
      </p:sp>
      <p:sp>
        <p:nvSpPr>
          <p:cNvPr id="36" name="Θέση εικόνας 23">
            <a:extLst>
              <a:ext uri="{FF2B5EF4-FFF2-40B4-BE49-F238E27FC236}">
                <a16:creationId xmlns:a16="http://schemas.microsoft.com/office/drawing/2014/main" id="{8BA62E8C-79E6-D245-B706-FFB1E051B2D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348367" y="2068734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endParaRPr lang="el-GR" noProof="0"/>
          </a:p>
        </p:txBody>
      </p:sp>
      <p:sp>
        <p:nvSpPr>
          <p:cNvPr id="37" name="Θέση κειμένου 28">
            <a:extLst>
              <a:ext uri="{FF2B5EF4-FFF2-40B4-BE49-F238E27FC236}">
                <a16:creationId xmlns:a16="http://schemas.microsoft.com/office/drawing/2014/main" id="{4199EE50-5386-0446-8ADA-23C1B0D6EA4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48368" y="2994545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el-GR" noProof="0"/>
              <a:t>Όνομα</a:t>
            </a:r>
          </a:p>
        </p:txBody>
      </p:sp>
      <p:sp>
        <p:nvSpPr>
          <p:cNvPr id="38" name="Θέση κειμένου 28">
            <a:extLst>
              <a:ext uri="{FF2B5EF4-FFF2-40B4-BE49-F238E27FC236}">
                <a16:creationId xmlns:a16="http://schemas.microsoft.com/office/drawing/2014/main" id="{478AB5CA-B5A5-934D-BF51-1485953A703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48367" y="3379791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el-GR" noProof="0"/>
              <a:t>Τίτλος</a:t>
            </a:r>
          </a:p>
        </p:txBody>
      </p:sp>
      <p:sp>
        <p:nvSpPr>
          <p:cNvPr id="39" name="Θέση εικόνας 23">
            <a:extLst>
              <a:ext uri="{FF2B5EF4-FFF2-40B4-BE49-F238E27FC236}">
                <a16:creationId xmlns:a16="http://schemas.microsoft.com/office/drawing/2014/main" id="{3D78BE06-1FC7-3C43-BD15-F4137B564B5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147335" y="2068734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endParaRPr lang="el-GR" noProof="0"/>
          </a:p>
        </p:txBody>
      </p:sp>
      <p:sp>
        <p:nvSpPr>
          <p:cNvPr id="40" name="Θέση κειμένου 28">
            <a:extLst>
              <a:ext uri="{FF2B5EF4-FFF2-40B4-BE49-F238E27FC236}">
                <a16:creationId xmlns:a16="http://schemas.microsoft.com/office/drawing/2014/main" id="{14F01FCC-4797-0343-8739-20331C751C1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47336" y="2994545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el-GR" noProof="0"/>
              <a:t>Όνομα</a:t>
            </a:r>
          </a:p>
        </p:txBody>
      </p:sp>
      <p:sp>
        <p:nvSpPr>
          <p:cNvPr id="41" name="Θέση κειμένου 28">
            <a:extLst>
              <a:ext uri="{FF2B5EF4-FFF2-40B4-BE49-F238E27FC236}">
                <a16:creationId xmlns:a16="http://schemas.microsoft.com/office/drawing/2014/main" id="{33FBE6CA-EC7A-1A4B-ADA3-6B78F2DE09C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47335" y="3379791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el-GR" noProof="0"/>
              <a:t>Τίτλος</a:t>
            </a:r>
          </a:p>
        </p:txBody>
      </p:sp>
      <p:sp>
        <p:nvSpPr>
          <p:cNvPr id="42" name="Θέση εικόνας 23">
            <a:extLst>
              <a:ext uri="{FF2B5EF4-FFF2-40B4-BE49-F238E27FC236}">
                <a16:creationId xmlns:a16="http://schemas.microsoft.com/office/drawing/2014/main" id="{6DD7CCE4-AD48-B64F-909E-F88961FBDFC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750429" y="4118551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endParaRPr lang="el-GR" noProof="0"/>
          </a:p>
        </p:txBody>
      </p:sp>
      <p:sp>
        <p:nvSpPr>
          <p:cNvPr id="43" name="Θέση κειμένου 28">
            <a:extLst>
              <a:ext uri="{FF2B5EF4-FFF2-40B4-BE49-F238E27FC236}">
                <a16:creationId xmlns:a16="http://schemas.microsoft.com/office/drawing/2014/main" id="{C076E7E2-3D95-EA47-BF86-444615F1F14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50430" y="5044362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el-GR" noProof="0"/>
              <a:t>Όνομα</a:t>
            </a:r>
          </a:p>
        </p:txBody>
      </p:sp>
      <p:sp>
        <p:nvSpPr>
          <p:cNvPr id="44" name="Θέση κειμένου 28">
            <a:extLst>
              <a:ext uri="{FF2B5EF4-FFF2-40B4-BE49-F238E27FC236}">
                <a16:creationId xmlns:a16="http://schemas.microsoft.com/office/drawing/2014/main" id="{612499D2-373C-3940-97A5-FCA8B245BE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50429" y="5429608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el-GR" noProof="0"/>
              <a:t>Τίτλος</a:t>
            </a:r>
          </a:p>
        </p:txBody>
      </p:sp>
      <p:sp>
        <p:nvSpPr>
          <p:cNvPr id="45" name="Θέση εικόνας 23">
            <a:extLst>
              <a:ext uri="{FF2B5EF4-FFF2-40B4-BE49-F238E27FC236}">
                <a16:creationId xmlns:a16="http://schemas.microsoft.com/office/drawing/2014/main" id="{24B34D6D-4F7E-3942-B8D7-9970BDE53C10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549397" y="4118551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endParaRPr lang="el-GR" noProof="0"/>
          </a:p>
        </p:txBody>
      </p:sp>
      <p:sp>
        <p:nvSpPr>
          <p:cNvPr id="46" name="Θέση κειμένου 28">
            <a:extLst>
              <a:ext uri="{FF2B5EF4-FFF2-40B4-BE49-F238E27FC236}">
                <a16:creationId xmlns:a16="http://schemas.microsoft.com/office/drawing/2014/main" id="{D34EDB1D-7E85-D242-B6AE-F6D6907D325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549398" y="5044362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el-GR" noProof="0"/>
              <a:t>Όνομα</a:t>
            </a:r>
          </a:p>
        </p:txBody>
      </p:sp>
      <p:sp>
        <p:nvSpPr>
          <p:cNvPr id="47" name="Θέση κειμένου 28">
            <a:extLst>
              <a:ext uri="{FF2B5EF4-FFF2-40B4-BE49-F238E27FC236}">
                <a16:creationId xmlns:a16="http://schemas.microsoft.com/office/drawing/2014/main" id="{3E3BFFF0-114B-6D42-B5E0-8020AC2E26B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549397" y="5429608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el-GR" noProof="0"/>
              <a:t>Τίτλος</a:t>
            </a:r>
          </a:p>
        </p:txBody>
      </p:sp>
      <p:sp>
        <p:nvSpPr>
          <p:cNvPr id="48" name="Θέση εικόνας 23">
            <a:extLst>
              <a:ext uri="{FF2B5EF4-FFF2-40B4-BE49-F238E27FC236}">
                <a16:creationId xmlns:a16="http://schemas.microsoft.com/office/drawing/2014/main" id="{EB4488EE-E854-724E-95AE-B9943EE249E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348367" y="4118551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endParaRPr lang="el-GR" noProof="0"/>
          </a:p>
        </p:txBody>
      </p:sp>
      <p:sp>
        <p:nvSpPr>
          <p:cNvPr id="49" name="Θέση κειμένου 28">
            <a:extLst>
              <a:ext uri="{FF2B5EF4-FFF2-40B4-BE49-F238E27FC236}">
                <a16:creationId xmlns:a16="http://schemas.microsoft.com/office/drawing/2014/main" id="{C5551B4D-583E-D644-9069-EC096CE76F5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348368" y="5044362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el-GR" noProof="0"/>
              <a:t>Όνομα</a:t>
            </a:r>
          </a:p>
        </p:txBody>
      </p:sp>
      <p:sp>
        <p:nvSpPr>
          <p:cNvPr id="50" name="Θέση κειμένου 28">
            <a:extLst>
              <a:ext uri="{FF2B5EF4-FFF2-40B4-BE49-F238E27FC236}">
                <a16:creationId xmlns:a16="http://schemas.microsoft.com/office/drawing/2014/main" id="{E30C4783-1643-2243-BB4F-E99E04D9216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348367" y="5429608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el-GR" noProof="0"/>
              <a:t>Τίτλος</a:t>
            </a:r>
          </a:p>
        </p:txBody>
      </p:sp>
      <p:sp>
        <p:nvSpPr>
          <p:cNvPr id="51" name="Θέση εικόνας 23">
            <a:extLst>
              <a:ext uri="{FF2B5EF4-FFF2-40B4-BE49-F238E27FC236}">
                <a16:creationId xmlns:a16="http://schemas.microsoft.com/office/drawing/2014/main" id="{7BBADCE0-02E8-3249-8CBA-17D3783DFE7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9147335" y="4118551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endParaRPr lang="el-GR" noProof="0"/>
          </a:p>
        </p:txBody>
      </p:sp>
      <p:sp>
        <p:nvSpPr>
          <p:cNvPr id="52" name="Θέση κειμένου 28">
            <a:extLst>
              <a:ext uri="{FF2B5EF4-FFF2-40B4-BE49-F238E27FC236}">
                <a16:creationId xmlns:a16="http://schemas.microsoft.com/office/drawing/2014/main" id="{8D294C40-97E4-FF4F-8A02-10FC7D0EE8B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147336" y="5044362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el-GR" noProof="0"/>
              <a:t>Όνομα</a:t>
            </a:r>
          </a:p>
        </p:txBody>
      </p:sp>
      <p:sp>
        <p:nvSpPr>
          <p:cNvPr id="53" name="Θέση κειμένου 28">
            <a:extLst>
              <a:ext uri="{FF2B5EF4-FFF2-40B4-BE49-F238E27FC236}">
                <a16:creationId xmlns:a16="http://schemas.microsoft.com/office/drawing/2014/main" id="{8B38241F-01B5-574C-A827-67C6352C463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147335" y="5429608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el-GR" noProof="0"/>
              <a:t>Τίτλος</a:t>
            </a:r>
          </a:p>
        </p:txBody>
      </p:sp>
      <p:sp>
        <p:nvSpPr>
          <p:cNvPr id="18" name="Θέση ημερομηνίας 17">
            <a:extLst>
              <a:ext uri="{FF2B5EF4-FFF2-40B4-BE49-F238E27FC236}">
                <a16:creationId xmlns:a16="http://schemas.microsoft.com/office/drawing/2014/main" id="{30445668-2DC5-E84C-8B16-922BC95F13F2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 rtlCol="0">
            <a:noAutofit/>
          </a:bodyPr>
          <a:lstStyle>
            <a:lvl1pPr>
              <a:defRPr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fld id="{333748F2-DE74-48E7-B8CD-EB33577EA703}" type="datetime1">
              <a:rPr lang="el-GR" noProof="0" smtClean="0"/>
              <a:t>27/9/2025</a:t>
            </a:fld>
            <a:endParaRPr lang="el-GR" noProof="0"/>
          </a:p>
        </p:txBody>
      </p:sp>
      <p:sp>
        <p:nvSpPr>
          <p:cNvPr id="22" name="Θέση υποσέλιδου 21">
            <a:extLst>
              <a:ext uri="{FF2B5EF4-FFF2-40B4-BE49-F238E27FC236}">
                <a16:creationId xmlns:a16="http://schemas.microsoft.com/office/drawing/2014/main" id="{D9227732-A878-814C-8621-64ED1B2CCF9F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 rtlCol="0">
            <a:noAutofit/>
          </a:bodyPr>
          <a:lstStyle>
            <a:lvl1pPr>
              <a:defRPr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r>
              <a:rPr lang="el-GR" noProof="0"/>
              <a:t>ΤΙΤΛΟΣ ΠΑΡΟΥΣΙΑΣΗΣ</a:t>
            </a:r>
          </a:p>
        </p:txBody>
      </p:sp>
      <p:sp>
        <p:nvSpPr>
          <p:cNvPr id="23" name="Θέση αριθμού διαφάνειας 22">
            <a:extLst>
              <a:ext uri="{FF2B5EF4-FFF2-40B4-BE49-F238E27FC236}">
                <a16:creationId xmlns:a16="http://schemas.microsoft.com/office/drawing/2014/main" id="{CE9F02AC-6DFB-0C47-BC8E-4B0594007F33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 rtlCol="0">
            <a:noAutofit/>
          </a:bodyPr>
          <a:lstStyle>
            <a:lvl1pPr>
              <a:defRPr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fld id="{294A09A9-5501-47C1-A89A-A340965A2BE2}" type="slidenum">
              <a:rPr lang="el-GR" noProof="0" smtClean="0"/>
              <a:pPr/>
              <a:t>‹#›</a:t>
            </a:fld>
            <a:endParaRPr lang="el-GR" noProof="0"/>
          </a:p>
        </p:txBody>
      </p:sp>
    </p:spTree>
    <p:extLst>
      <p:ext uri="{BB962C8B-B14F-4D97-AF65-F5344CB8AC3E}">
        <p14:creationId xmlns:p14="http://schemas.microsoft.com/office/powerpoint/2010/main" val="297300629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Λωρίδα χρόνου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Ελεύθερη σχεδίαση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l-GR" noProof="0">
              <a:latin typeface="Arial" panose="020B0604020202020204" pitchFamily="34" charset="0"/>
            </a:endParaRPr>
          </a:p>
        </p:txBody>
      </p:sp>
      <p:sp>
        <p:nvSpPr>
          <p:cNvPr id="5" name="Ελεύθερη σχεδίαση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 userDrawn="1"/>
        </p:nvSpPr>
        <p:spPr>
          <a:xfrm rot="5400000" flipH="1">
            <a:off x="1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l-GR" noProof="0">
              <a:latin typeface="Arial" panose="020B0604020202020204" pitchFamily="34" charset="0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381000"/>
            <a:ext cx="9779183" cy="1325563"/>
          </a:xfrm>
        </p:spPr>
        <p:txBody>
          <a:bodyPr rtlCol="0" anchor="b">
            <a:noAutofit/>
          </a:bodyPr>
          <a:lstStyle>
            <a:lvl1pPr>
              <a:defRPr sz="4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rtl="0"/>
            <a:r>
              <a:rPr lang="el-GR" noProof="0"/>
              <a:t>Κάντε κλικ για να επεξεργαστείτε το Στυλ κύριου τίτλου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3" y="2087561"/>
            <a:ext cx="9779182" cy="3366815"/>
          </a:xfrm>
        </p:spPr>
        <p:txBody>
          <a:bodyPr rtlCol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lvl="0" rtl="0"/>
            <a:r>
              <a:rPr lang="el-GR" noProof="0"/>
              <a:t>Στυλ υποδείγματος κειμένου</a:t>
            </a:r>
          </a:p>
          <a:p>
            <a:pPr lvl="1" rtl="0"/>
            <a:r>
              <a:rPr lang="el-GR" noProof="0"/>
              <a:t>Δεύτερου επιπέδου</a:t>
            </a:r>
          </a:p>
          <a:p>
            <a:pPr lvl="2" rtl="0"/>
            <a:r>
              <a:rPr lang="el-GR" noProof="0"/>
              <a:t>Τρίτου επιπέδου</a:t>
            </a:r>
          </a:p>
          <a:p>
            <a:pPr lvl="3" rtl="0"/>
            <a:r>
              <a:rPr lang="el-GR" noProof="0"/>
              <a:t>Τέταρτου επιπέδου</a:t>
            </a:r>
          </a:p>
          <a:p>
            <a:pPr lvl="4" rtl="0"/>
            <a:r>
              <a:rPr lang="el-GR" noProof="0"/>
              <a:t>Πέμπτου επιπέδου</a:t>
            </a:r>
          </a:p>
        </p:txBody>
      </p:sp>
      <p:sp>
        <p:nvSpPr>
          <p:cNvPr id="10" name="Θέση ημερομηνίας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fld id="{2CCDD9A9-230B-4E27-B5C3-889ED27D4079}" type="datetime1">
              <a:rPr lang="el-GR" noProof="0" smtClean="0"/>
              <a:t>27/9/2025</a:t>
            </a:fld>
            <a:endParaRPr lang="el-GR" noProof="0"/>
          </a:p>
        </p:txBody>
      </p:sp>
      <p:sp>
        <p:nvSpPr>
          <p:cNvPr id="11" name="Θέση υποσέλιδου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r>
              <a:rPr lang="el-GR" noProof="0"/>
              <a:t>ΤΙΤΛΟΣ ΠΑΡΟΥΣΙΑΣΗΣ</a:t>
            </a:r>
          </a:p>
        </p:txBody>
      </p:sp>
      <p:sp>
        <p:nvSpPr>
          <p:cNvPr id="12" name="Θέση αριθμού διαφάνειας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fld id="{294A09A9-5501-47C1-A89A-A340965A2BE2}" type="slidenum">
              <a:rPr lang="el-GR" noProof="0" smtClean="0"/>
              <a:pPr/>
              <a:t>‹#›</a:t>
            </a:fld>
            <a:endParaRPr lang="el-GR" noProof="0"/>
          </a:p>
        </p:txBody>
      </p:sp>
    </p:spTree>
    <p:extLst>
      <p:ext uri="{BB962C8B-B14F-4D97-AF65-F5344CB8AC3E}">
        <p14:creationId xmlns:p14="http://schemas.microsoft.com/office/powerpoint/2010/main" val="292562154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 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381000"/>
            <a:ext cx="9779183" cy="1325563"/>
          </a:xfrm>
        </p:spPr>
        <p:txBody>
          <a:bodyPr rtlCol="0" anchor="b">
            <a:noAutofit/>
          </a:bodyPr>
          <a:lstStyle>
            <a:lvl1pPr>
              <a:defRPr sz="4800" b="1">
                <a:latin typeface="Arial" panose="020B0604020202020204" pitchFamily="34" charset="0"/>
              </a:defRPr>
            </a:lvl1pPr>
          </a:lstStyle>
          <a:p>
            <a:pPr rtl="0"/>
            <a:r>
              <a:rPr lang="el-GR" noProof="0"/>
              <a:t>Κάντε κλικ για να επεξεργαστείτε το Στυλ κύριου τίτλου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3" y="2528203"/>
            <a:ext cx="4663440" cy="2828613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latin typeface="Arial" panose="020B0604020202020204" pitchFamily="34" charset="0"/>
              </a:defRPr>
            </a:lvl2pPr>
            <a:lvl3pPr marL="914400" indent="0">
              <a:buNone/>
              <a:defRPr sz="1600">
                <a:latin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</a:defRPr>
            </a:lvl5pPr>
          </a:lstStyle>
          <a:p>
            <a:pPr lvl="0" rtl="0"/>
            <a:r>
              <a:rPr lang="el-GR" noProof="0"/>
              <a:t>Στυλ υποδείγματος κειμένου</a:t>
            </a:r>
          </a:p>
          <a:p>
            <a:pPr lvl="1" rtl="0"/>
            <a:r>
              <a:rPr lang="el-GR" noProof="0"/>
              <a:t>Δεύτερου επιπέδου</a:t>
            </a:r>
          </a:p>
          <a:p>
            <a:pPr lvl="2" rtl="0"/>
            <a:r>
              <a:rPr lang="el-GR" noProof="0"/>
              <a:t>Τρίτου επιπέδου</a:t>
            </a:r>
          </a:p>
          <a:p>
            <a:pPr lvl="3" rtl="0"/>
            <a:r>
              <a:rPr lang="el-GR" noProof="0"/>
              <a:t>Τέταρτου επιπέδου</a:t>
            </a:r>
          </a:p>
          <a:p>
            <a:pPr lvl="4" rtl="0"/>
            <a:r>
              <a:rPr lang="el-GR" noProof="0"/>
              <a:t>Πέμπτου επιπέδου</a:t>
            </a:r>
          </a:p>
        </p:txBody>
      </p:sp>
      <p:sp>
        <p:nvSpPr>
          <p:cNvPr id="4" name="Ελεύθερη σχεδίαση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l-GR" noProof="0">
              <a:latin typeface="Arial" panose="020B0604020202020204" pitchFamily="34" charset="0"/>
            </a:endParaRPr>
          </a:p>
        </p:txBody>
      </p:sp>
      <p:sp>
        <p:nvSpPr>
          <p:cNvPr id="5" name="Ελεύθερη σχεδίαση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 userDrawn="1"/>
        </p:nvSpPr>
        <p:spPr>
          <a:xfrm flipH="1">
            <a:off x="8580896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l-GR" noProof="0">
              <a:latin typeface="Arial" panose="020B0604020202020204" pitchFamily="34" charset="0"/>
            </a:endParaRPr>
          </a:p>
        </p:txBody>
      </p:sp>
      <p:sp>
        <p:nvSpPr>
          <p:cNvPr id="6" name="Ελεύθερη σχεδίαση 5">
            <a:extLst>
              <a:ext uri="{FF2B5EF4-FFF2-40B4-BE49-F238E27FC236}">
                <a16:creationId xmlns:a16="http://schemas.microsoft.com/office/drawing/2014/main" id="{D11C9832-A021-954E-A34F-2988D1189AE9}"/>
              </a:ext>
            </a:extLst>
          </p:cNvPr>
          <p:cNvSpPr/>
          <p:nvPr userDrawn="1"/>
        </p:nvSpPr>
        <p:spPr>
          <a:xfrm>
            <a:off x="1" y="0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l-GR" noProof="0">
              <a:latin typeface="Arial" panose="020B0604020202020204" pitchFamily="34" charset="0"/>
            </a:endParaRPr>
          </a:p>
        </p:txBody>
      </p:sp>
      <p:grpSp>
        <p:nvGrpSpPr>
          <p:cNvPr id="9" name="Ομάδα 8">
            <a:extLst>
              <a:ext uri="{FF2B5EF4-FFF2-40B4-BE49-F238E27FC236}">
                <a16:creationId xmlns:a16="http://schemas.microsoft.com/office/drawing/2014/main" id="{9861BC34-DFBF-2D4F-B463-FCFBC08391FF}"/>
              </a:ext>
            </a:extLst>
          </p:cNvPr>
          <p:cNvGrpSpPr/>
          <p:nvPr userDrawn="1"/>
        </p:nvGrpSpPr>
        <p:grpSpPr>
          <a:xfrm>
            <a:off x="8082092" y="5590903"/>
            <a:ext cx="1572380" cy="1267097"/>
            <a:chOff x="7413403" y="4976359"/>
            <a:chExt cx="2334986" cy="1881641"/>
          </a:xfrm>
        </p:grpSpPr>
        <p:sp>
          <p:nvSpPr>
            <p:cNvPr id="7" name="Ελεύθερη σχεδίαση 6">
              <a:extLst>
                <a:ext uri="{FF2B5EF4-FFF2-40B4-BE49-F238E27FC236}">
                  <a16:creationId xmlns:a16="http://schemas.microsoft.com/office/drawing/2014/main" id="{55C37C19-F268-4A43-A0D4-3B1B38D48952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l-GR" noProof="0">
                <a:latin typeface="Arial" panose="020B0604020202020204" pitchFamily="34" charset="0"/>
              </a:endParaRPr>
            </a:p>
          </p:txBody>
        </p:sp>
        <p:sp>
          <p:nvSpPr>
            <p:cNvPr id="8" name="Ελεύθερη σχεδίαση 7">
              <a:extLst>
                <a:ext uri="{FF2B5EF4-FFF2-40B4-BE49-F238E27FC236}">
                  <a16:creationId xmlns:a16="http://schemas.microsoft.com/office/drawing/2014/main" id="{E4F760E5-9D5D-E44F-AEBF-20CA8DE87D11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l-GR" noProof="0">
                <a:latin typeface="Arial" panose="020B0604020202020204" pitchFamily="34" charset="0"/>
              </a:endParaRPr>
            </a:p>
          </p:txBody>
        </p:sp>
      </p:grpSp>
      <p:sp>
        <p:nvSpPr>
          <p:cNvPr id="10" name="Θέση ημερομηνίας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fld id="{2CCAB299-C022-4656-97E1-65EE4D4FDC11}" type="datetime1">
              <a:rPr lang="el-GR" noProof="0" smtClean="0"/>
              <a:t>27/9/2025</a:t>
            </a:fld>
            <a:endParaRPr lang="el-GR" noProof="0"/>
          </a:p>
        </p:txBody>
      </p:sp>
      <p:sp>
        <p:nvSpPr>
          <p:cNvPr id="11" name="Θέση υποσέλιδου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r>
              <a:rPr lang="el-GR" noProof="0"/>
              <a:t>ΤΙΤΛΟΣ ΠΑΡΟΥΣΙΑΣΗΣ</a:t>
            </a:r>
          </a:p>
        </p:txBody>
      </p:sp>
      <p:sp>
        <p:nvSpPr>
          <p:cNvPr id="12" name="Θέση αριθμού διαφάνειας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fld id="{294A09A9-5501-47C1-A89A-A340965A2BE2}" type="slidenum">
              <a:rPr lang="el-GR" noProof="0" smtClean="0"/>
              <a:pPr/>
              <a:t>‹#›</a:t>
            </a:fld>
            <a:endParaRPr lang="el-GR" noProof="0"/>
          </a:p>
        </p:txBody>
      </p:sp>
      <p:sp>
        <p:nvSpPr>
          <p:cNvPr id="13" name="Θέση περιεχομένου 2">
            <a:extLst>
              <a:ext uri="{FF2B5EF4-FFF2-40B4-BE49-F238E27FC236}">
                <a16:creationId xmlns:a16="http://schemas.microsoft.com/office/drawing/2014/main" id="{94CA559C-3355-DE44-ACF9-BDB6083C422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83235" y="2528203"/>
            <a:ext cx="4663440" cy="2828613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latin typeface="Arial" panose="020B0604020202020204" pitchFamily="34" charset="0"/>
              </a:defRPr>
            </a:lvl2pPr>
            <a:lvl3pPr marL="914400" indent="0">
              <a:buNone/>
              <a:defRPr sz="1600">
                <a:latin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</a:defRPr>
            </a:lvl5pPr>
          </a:lstStyle>
          <a:p>
            <a:pPr lvl="0" rtl="0"/>
            <a:r>
              <a:rPr lang="el-GR" noProof="0"/>
              <a:t>Στυλ υποδείγματος κειμένου</a:t>
            </a:r>
          </a:p>
          <a:p>
            <a:pPr lvl="1" rtl="0"/>
            <a:r>
              <a:rPr lang="el-GR" noProof="0"/>
              <a:t>Δεύτερου επιπέδου</a:t>
            </a:r>
          </a:p>
          <a:p>
            <a:pPr lvl="2" rtl="0"/>
            <a:r>
              <a:rPr lang="el-GR" noProof="0"/>
              <a:t>Τρίτου επιπέδου</a:t>
            </a:r>
          </a:p>
          <a:p>
            <a:pPr lvl="3" rtl="0"/>
            <a:r>
              <a:rPr lang="el-GR" noProof="0"/>
              <a:t>Τέταρτου επιπέδου</a:t>
            </a:r>
          </a:p>
          <a:p>
            <a:pPr lvl="4" rtl="0"/>
            <a:r>
              <a:rPr lang="el-GR" noProof="0"/>
              <a:t>Πέμπτου επιπέδου</a:t>
            </a:r>
          </a:p>
        </p:txBody>
      </p:sp>
      <p:sp>
        <p:nvSpPr>
          <p:cNvPr id="14" name="Θέση περιεχομένου 2">
            <a:extLst>
              <a:ext uri="{FF2B5EF4-FFF2-40B4-BE49-F238E27FC236}">
                <a16:creationId xmlns:a16="http://schemas.microsoft.com/office/drawing/2014/main" id="{0B33DABA-7BF5-1147-BA5E-63B92F220E51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167493" y="2005689"/>
            <a:ext cx="4663440" cy="522514"/>
          </a:xfrm>
        </p:spPr>
        <p:txBody>
          <a:bodyPr rtlCol="0">
            <a:noAutofit/>
          </a:bodyPr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>
                <a:latin typeface="Arial" panose="020B0604020202020204" pitchFamily="34" charset="0"/>
              </a:defRPr>
            </a:lvl2pPr>
            <a:lvl3pPr marL="914400" indent="0">
              <a:buNone/>
              <a:defRPr sz="1800" b="1">
                <a:latin typeface="Arial" panose="020B0604020202020204" pitchFamily="34" charset="0"/>
              </a:defRPr>
            </a:lvl3pPr>
            <a:lvl4pPr marL="1371600" indent="0">
              <a:buNone/>
              <a:defRPr sz="1600" b="1">
                <a:latin typeface="Arial" panose="020B0604020202020204" pitchFamily="34" charset="0"/>
              </a:defRPr>
            </a:lvl4pPr>
            <a:lvl5pPr marL="1828800" indent="0">
              <a:buNone/>
              <a:defRPr sz="1600" b="1">
                <a:latin typeface="Arial" panose="020B0604020202020204" pitchFamily="34" charset="0"/>
              </a:defRPr>
            </a:lvl5pPr>
          </a:lstStyle>
          <a:p>
            <a:pPr lvl="0" rtl="0"/>
            <a:r>
              <a:rPr lang="el-GR" noProof="0"/>
              <a:t>Στυλ υποδείγματος κειμένου</a:t>
            </a:r>
          </a:p>
          <a:p>
            <a:pPr lvl="1" rtl="0"/>
            <a:r>
              <a:rPr lang="el-GR" noProof="0"/>
              <a:t>Δεύτερου επιπέδου</a:t>
            </a:r>
          </a:p>
          <a:p>
            <a:pPr lvl="2" rtl="0"/>
            <a:r>
              <a:rPr lang="el-GR" noProof="0"/>
              <a:t>Τρίτου επιπέδου</a:t>
            </a:r>
          </a:p>
          <a:p>
            <a:pPr lvl="3" rtl="0"/>
            <a:r>
              <a:rPr lang="el-GR" noProof="0"/>
              <a:t>Τέταρτου επιπέδου</a:t>
            </a:r>
          </a:p>
          <a:p>
            <a:pPr lvl="4" rtl="0"/>
            <a:r>
              <a:rPr lang="el-GR" noProof="0"/>
              <a:t>Πέμπτου επιπέδου</a:t>
            </a:r>
          </a:p>
        </p:txBody>
      </p:sp>
      <p:sp>
        <p:nvSpPr>
          <p:cNvPr id="15" name="Θέση περιεχομένου 2">
            <a:extLst>
              <a:ext uri="{FF2B5EF4-FFF2-40B4-BE49-F238E27FC236}">
                <a16:creationId xmlns:a16="http://schemas.microsoft.com/office/drawing/2014/main" id="{1B05BEE9-8BC0-EC44-B913-DB6426DF2EA7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283235" y="2005689"/>
            <a:ext cx="4663440" cy="522514"/>
          </a:xfrm>
        </p:spPr>
        <p:txBody>
          <a:bodyPr rtlCol="0">
            <a:noAutofit/>
          </a:bodyPr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>
                <a:latin typeface="Arial" panose="020B0604020202020204" pitchFamily="34" charset="0"/>
              </a:defRPr>
            </a:lvl2pPr>
            <a:lvl3pPr marL="914400" indent="0">
              <a:buNone/>
              <a:defRPr sz="1800" b="1">
                <a:latin typeface="Arial" panose="020B0604020202020204" pitchFamily="34" charset="0"/>
              </a:defRPr>
            </a:lvl3pPr>
            <a:lvl4pPr marL="1371600" indent="0">
              <a:buNone/>
              <a:defRPr sz="1600" b="1">
                <a:latin typeface="Arial" panose="020B0604020202020204" pitchFamily="34" charset="0"/>
              </a:defRPr>
            </a:lvl4pPr>
            <a:lvl5pPr marL="1828800" indent="0">
              <a:buNone/>
              <a:defRPr sz="1600" b="1">
                <a:latin typeface="Arial" panose="020B0604020202020204" pitchFamily="34" charset="0"/>
              </a:defRPr>
            </a:lvl5pPr>
          </a:lstStyle>
          <a:p>
            <a:pPr lvl="0" rtl="0"/>
            <a:r>
              <a:rPr lang="el-GR" noProof="0"/>
              <a:t>Στυλ υποδείγματος κειμένου</a:t>
            </a:r>
          </a:p>
          <a:p>
            <a:pPr lvl="1" rtl="0"/>
            <a:r>
              <a:rPr lang="el-GR" noProof="0"/>
              <a:t>Δεύτερου επιπέδου</a:t>
            </a:r>
          </a:p>
          <a:p>
            <a:pPr lvl="2" rtl="0"/>
            <a:r>
              <a:rPr lang="el-GR" noProof="0"/>
              <a:t>Τρίτου επιπέδου</a:t>
            </a:r>
          </a:p>
          <a:p>
            <a:pPr lvl="3" rtl="0"/>
            <a:r>
              <a:rPr lang="el-GR" noProof="0"/>
              <a:t>Τέταρτου επιπέδου</a:t>
            </a:r>
          </a:p>
          <a:p>
            <a:pPr lvl="4" rtl="0"/>
            <a:r>
              <a:rPr lang="el-GR" noProof="0"/>
              <a:t>Πέμπτου επιπέδου</a:t>
            </a:r>
          </a:p>
        </p:txBody>
      </p:sp>
    </p:spTree>
    <p:extLst>
      <p:ext uri="{BB962C8B-B14F-4D97-AF65-F5344CB8AC3E}">
        <p14:creationId xmlns:p14="http://schemas.microsoft.com/office/powerpoint/2010/main" val="7163154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 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381000"/>
            <a:ext cx="9779183" cy="1325563"/>
          </a:xfrm>
        </p:spPr>
        <p:txBody>
          <a:bodyPr rtlCol="0" anchor="b">
            <a:noAutofit/>
          </a:bodyPr>
          <a:lstStyle>
            <a:lvl1pPr>
              <a:defRPr sz="4800" b="1">
                <a:latin typeface="Arial" panose="020B0604020202020204" pitchFamily="34" charset="0"/>
              </a:defRPr>
            </a:lvl1pPr>
          </a:lstStyle>
          <a:p>
            <a:pPr rtl="0"/>
            <a:r>
              <a:rPr lang="el-GR" noProof="0"/>
              <a:t>Κάντε κλικ για να επεξεργαστείτε το Στυλ κύριου τίτλου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1" y="2526318"/>
            <a:ext cx="3218688" cy="2828613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latin typeface="Arial" panose="020B0604020202020204" pitchFamily="34" charset="0"/>
              </a:defRPr>
            </a:lvl2pPr>
            <a:lvl3pPr marL="914400" indent="0">
              <a:buNone/>
              <a:defRPr sz="1600">
                <a:latin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</a:defRPr>
            </a:lvl5pPr>
          </a:lstStyle>
          <a:p>
            <a:pPr lvl="0" rtl="0"/>
            <a:r>
              <a:rPr lang="el-GR" noProof="0"/>
              <a:t>Στυλ υποδείγματος κειμένου</a:t>
            </a:r>
          </a:p>
          <a:p>
            <a:pPr lvl="1" rtl="0"/>
            <a:r>
              <a:rPr lang="el-GR" noProof="0"/>
              <a:t>Δεύτερου επιπέδου</a:t>
            </a:r>
          </a:p>
          <a:p>
            <a:pPr lvl="2" rtl="0"/>
            <a:r>
              <a:rPr lang="el-GR" noProof="0"/>
              <a:t>Τρίτου επιπέδου</a:t>
            </a:r>
          </a:p>
          <a:p>
            <a:pPr lvl="3" rtl="0"/>
            <a:r>
              <a:rPr lang="el-GR" noProof="0"/>
              <a:t>Τέταρτου επιπέδου</a:t>
            </a:r>
          </a:p>
          <a:p>
            <a:pPr lvl="4" rtl="0"/>
            <a:r>
              <a:rPr lang="el-GR" noProof="0"/>
              <a:t>Πέμπτου επιπέδου</a:t>
            </a:r>
          </a:p>
        </p:txBody>
      </p:sp>
      <p:sp>
        <p:nvSpPr>
          <p:cNvPr id="4" name="Ελεύθερη σχεδίαση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 userDrawn="1"/>
        </p:nvSpPr>
        <p:spPr>
          <a:xfrm rot="5400000">
            <a:off x="8580896" y="0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l-GR" noProof="0">
              <a:latin typeface="Arial" panose="020B0604020202020204" pitchFamily="34" charset="0"/>
            </a:endParaRPr>
          </a:p>
        </p:txBody>
      </p:sp>
      <p:sp>
        <p:nvSpPr>
          <p:cNvPr id="5" name="Ελεύθερη σχεδίαση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 userDrawn="1"/>
        </p:nvSpPr>
        <p:spPr>
          <a:xfrm>
            <a:off x="-2364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l-GR" noProof="0">
              <a:latin typeface="Arial" panose="020B0604020202020204" pitchFamily="34" charset="0"/>
            </a:endParaRPr>
          </a:p>
        </p:txBody>
      </p:sp>
      <p:sp>
        <p:nvSpPr>
          <p:cNvPr id="6" name="Ελεύθερη σχεδίαση 5">
            <a:extLst>
              <a:ext uri="{FF2B5EF4-FFF2-40B4-BE49-F238E27FC236}">
                <a16:creationId xmlns:a16="http://schemas.microsoft.com/office/drawing/2014/main" id="{D11C9832-A021-954E-A34F-2988D1189AE9}"/>
              </a:ext>
            </a:extLst>
          </p:cNvPr>
          <p:cNvSpPr/>
          <p:nvPr userDrawn="1"/>
        </p:nvSpPr>
        <p:spPr>
          <a:xfrm rot="5400000" flipH="1">
            <a:off x="11258144" y="5924144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l-GR" noProof="0">
              <a:latin typeface="Arial" panose="020B0604020202020204" pitchFamily="34" charset="0"/>
            </a:endParaRPr>
          </a:p>
        </p:txBody>
      </p:sp>
      <p:grpSp>
        <p:nvGrpSpPr>
          <p:cNvPr id="9" name="Ομάδα 8">
            <a:extLst>
              <a:ext uri="{FF2B5EF4-FFF2-40B4-BE49-F238E27FC236}">
                <a16:creationId xmlns:a16="http://schemas.microsoft.com/office/drawing/2014/main" id="{9861BC34-DFBF-2D4F-B463-FCFBC08391FF}"/>
              </a:ext>
            </a:extLst>
          </p:cNvPr>
          <p:cNvGrpSpPr/>
          <p:nvPr userDrawn="1"/>
        </p:nvGrpSpPr>
        <p:grpSpPr>
          <a:xfrm>
            <a:off x="2587417" y="5590903"/>
            <a:ext cx="1572380" cy="1267097"/>
            <a:chOff x="7413403" y="4976359"/>
            <a:chExt cx="2334986" cy="1881641"/>
          </a:xfrm>
        </p:grpSpPr>
        <p:sp>
          <p:nvSpPr>
            <p:cNvPr id="7" name="Ελεύθερη σχεδίαση 6">
              <a:extLst>
                <a:ext uri="{FF2B5EF4-FFF2-40B4-BE49-F238E27FC236}">
                  <a16:creationId xmlns:a16="http://schemas.microsoft.com/office/drawing/2014/main" id="{55C37C19-F268-4A43-A0D4-3B1B38D48952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l-GR" noProof="0">
                <a:latin typeface="Arial" panose="020B0604020202020204" pitchFamily="34" charset="0"/>
              </a:endParaRPr>
            </a:p>
          </p:txBody>
        </p:sp>
        <p:sp>
          <p:nvSpPr>
            <p:cNvPr id="8" name="Ελεύθερη σχεδίαση 7">
              <a:extLst>
                <a:ext uri="{FF2B5EF4-FFF2-40B4-BE49-F238E27FC236}">
                  <a16:creationId xmlns:a16="http://schemas.microsoft.com/office/drawing/2014/main" id="{E4F760E5-9D5D-E44F-AEBF-20CA8DE87D11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l-GR" noProof="0">
                <a:latin typeface="Arial" panose="020B0604020202020204" pitchFamily="34" charset="0"/>
              </a:endParaRPr>
            </a:p>
          </p:txBody>
        </p:sp>
      </p:grpSp>
      <p:sp>
        <p:nvSpPr>
          <p:cNvPr id="10" name="Θέση ημερομηνίας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6711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fld id="{B58F2EA5-1D7B-405C-860D-28A369BF7082}" type="datetime1">
              <a:rPr lang="el-GR" noProof="0" smtClean="0"/>
              <a:t>27/9/2025</a:t>
            </a:fld>
            <a:endParaRPr lang="el-GR" noProof="0"/>
          </a:p>
        </p:txBody>
      </p:sp>
      <p:sp>
        <p:nvSpPr>
          <p:cNvPr id="11" name="Θέση υποσέλιδου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r>
              <a:rPr lang="el-GR" noProof="0"/>
              <a:t>ΤΙΤΛΟΣ ΠΑΡΟΥΣΙΑΣΗΣ</a:t>
            </a:r>
          </a:p>
        </p:txBody>
      </p:sp>
      <p:sp>
        <p:nvSpPr>
          <p:cNvPr id="13" name="Θέση περιεχομένου 2">
            <a:extLst>
              <a:ext uri="{FF2B5EF4-FFF2-40B4-BE49-F238E27FC236}">
                <a16:creationId xmlns:a16="http://schemas.microsoft.com/office/drawing/2014/main" id="{94CA559C-3355-DE44-ACF9-BDB6083C422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683787" y="2526318"/>
            <a:ext cx="3173279" cy="2828613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latin typeface="Arial" panose="020B0604020202020204" pitchFamily="34" charset="0"/>
              </a:defRPr>
            </a:lvl2pPr>
            <a:lvl3pPr marL="914400" indent="0">
              <a:buNone/>
              <a:defRPr sz="1600">
                <a:latin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</a:defRPr>
            </a:lvl5pPr>
          </a:lstStyle>
          <a:p>
            <a:pPr lvl="0" rtl="0"/>
            <a:r>
              <a:rPr lang="el-GR" noProof="0"/>
              <a:t>Στυλ υποδείγματος κειμένου</a:t>
            </a:r>
          </a:p>
          <a:p>
            <a:pPr lvl="1" rtl="0"/>
            <a:r>
              <a:rPr lang="el-GR" noProof="0"/>
              <a:t>Δεύτερου επιπέδου</a:t>
            </a:r>
          </a:p>
          <a:p>
            <a:pPr lvl="2" rtl="0"/>
            <a:r>
              <a:rPr lang="el-GR" noProof="0"/>
              <a:t>Τρίτου επιπέδου</a:t>
            </a:r>
          </a:p>
          <a:p>
            <a:pPr lvl="3" rtl="0"/>
            <a:r>
              <a:rPr lang="el-GR" noProof="0"/>
              <a:t>Τέταρτου επιπέδου</a:t>
            </a:r>
          </a:p>
          <a:p>
            <a:pPr lvl="4" rtl="0"/>
            <a:r>
              <a:rPr lang="el-GR" noProof="0"/>
              <a:t>Πέμπτου επιπέδου</a:t>
            </a:r>
          </a:p>
        </p:txBody>
      </p:sp>
      <p:sp>
        <p:nvSpPr>
          <p:cNvPr id="14" name="Θέση περιεχομένου 2">
            <a:extLst>
              <a:ext uri="{FF2B5EF4-FFF2-40B4-BE49-F238E27FC236}">
                <a16:creationId xmlns:a16="http://schemas.microsoft.com/office/drawing/2014/main" id="{0B33DABA-7BF5-1147-BA5E-63B92F220E51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167493" y="2003804"/>
            <a:ext cx="3173278" cy="522514"/>
          </a:xfrm>
        </p:spPr>
        <p:txBody>
          <a:bodyPr rtlCol="0">
            <a:noAutofit/>
          </a:bodyPr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>
                <a:latin typeface="Arial" panose="020B0604020202020204" pitchFamily="34" charset="0"/>
              </a:defRPr>
            </a:lvl2pPr>
            <a:lvl3pPr marL="914400" indent="0">
              <a:buNone/>
              <a:defRPr sz="1800" b="1">
                <a:latin typeface="Arial" panose="020B0604020202020204" pitchFamily="34" charset="0"/>
              </a:defRPr>
            </a:lvl3pPr>
            <a:lvl4pPr marL="1371600" indent="0">
              <a:buNone/>
              <a:defRPr sz="1600" b="1">
                <a:latin typeface="Arial" panose="020B0604020202020204" pitchFamily="34" charset="0"/>
              </a:defRPr>
            </a:lvl4pPr>
            <a:lvl5pPr marL="1828800" indent="0">
              <a:buNone/>
              <a:defRPr sz="1600" b="1">
                <a:latin typeface="Arial" panose="020B0604020202020204" pitchFamily="34" charset="0"/>
              </a:defRPr>
            </a:lvl5pPr>
          </a:lstStyle>
          <a:p>
            <a:pPr lvl="0" rtl="0"/>
            <a:r>
              <a:rPr lang="el-GR" noProof="0"/>
              <a:t>Στυλ υποδείγματος κειμένου</a:t>
            </a:r>
          </a:p>
          <a:p>
            <a:pPr lvl="1" rtl="0"/>
            <a:r>
              <a:rPr lang="el-GR" noProof="0"/>
              <a:t>Δεύτερου επιπέδου</a:t>
            </a:r>
          </a:p>
          <a:p>
            <a:pPr lvl="2" rtl="0"/>
            <a:r>
              <a:rPr lang="el-GR" noProof="0"/>
              <a:t>Τρίτου επιπέδου</a:t>
            </a:r>
          </a:p>
          <a:p>
            <a:pPr lvl="3" rtl="0"/>
            <a:r>
              <a:rPr lang="el-GR" noProof="0"/>
              <a:t>Τέταρτου επιπέδου</a:t>
            </a:r>
          </a:p>
          <a:p>
            <a:pPr lvl="4" rtl="0"/>
            <a:r>
              <a:rPr lang="el-GR" noProof="0"/>
              <a:t>Πέμπτου επιπέδου</a:t>
            </a:r>
          </a:p>
        </p:txBody>
      </p:sp>
      <p:sp>
        <p:nvSpPr>
          <p:cNvPr id="15" name="Θέση περιεχομένου 2">
            <a:extLst>
              <a:ext uri="{FF2B5EF4-FFF2-40B4-BE49-F238E27FC236}">
                <a16:creationId xmlns:a16="http://schemas.microsoft.com/office/drawing/2014/main" id="{1B05BEE9-8BC0-EC44-B913-DB6426DF2EA7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683788" y="2003804"/>
            <a:ext cx="3173278" cy="522514"/>
          </a:xfrm>
        </p:spPr>
        <p:txBody>
          <a:bodyPr rtlCol="0">
            <a:noAutofit/>
          </a:bodyPr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>
                <a:latin typeface="Arial" panose="020B0604020202020204" pitchFamily="34" charset="0"/>
              </a:defRPr>
            </a:lvl2pPr>
            <a:lvl3pPr marL="914400" indent="0">
              <a:buNone/>
              <a:defRPr sz="1800" b="1">
                <a:latin typeface="Arial" panose="020B0604020202020204" pitchFamily="34" charset="0"/>
              </a:defRPr>
            </a:lvl3pPr>
            <a:lvl4pPr marL="1371600" indent="0">
              <a:buNone/>
              <a:defRPr sz="1600" b="1">
                <a:latin typeface="Arial" panose="020B0604020202020204" pitchFamily="34" charset="0"/>
              </a:defRPr>
            </a:lvl4pPr>
            <a:lvl5pPr marL="1828800" indent="0">
              <a:buNone/>
              <a:defRPr sz="1600" b="1">
                <a:latin typeface="Arial" panose="020B0604020202020204" pitchFamily="34" charset="0"/>
              </a:defRPr>
            </a:lvl5pPr>
          </a:lstStyle>
          <a:p>
            <a:pPr lvl="0" rtl="0"/>
            <a:r>
              <a:rPr lang="el-GR" noProof="0"/>
              <a:t>Στυλ υποδείγματος κειμένου</a:t>
            </a:r>
          </a:p>
          <a:p>
            <a:pPr lvl="1" rtl="0"/>
            <a:r>
              <a:rPr lang="el-GR" noProof="0"/>
              <a:t>Δεύτερου επιπέδου</a:t>
            </a:r>
          </a:p>
          <a:p>
            <a:pPr lvl="2" rtl="0"/>
            <a:r>
              <a:rPr lang="el-GR" noProof="0"/>
              <a:t>Τρίτου επιπέδου</a:t>
            </a:r>
          </a:p>
          <a:p>
            <a:pPr lvl="3" rtl="0"/>
            <a:r>
              <a:rPr lang="el-GR" noProof="0"/>
              <a:t>Τέταρτου επιπέδου</a:t>
            </a:r>
          </a:p>
          <a:p>
            <a:pPr lvl="4" rtl="0"/>
            <a:r>
              <a:rPr lang="el-GR" noProof="0"/>
              <a:t>Πέμπτου επιπέδου</a:t>
            </a:r>
          </a:p>
        </p:txBody>
      </p:sp>
      <p:sp>
        <p:nvSpPr>
          <p:cNvPr id="16" name="Θέση περιεχομένου 2">
            <a:extLst>
              <a:ext uri="{FF2B5EF4-FFF2-40B4-BE49-F238E27FC236}">
                <a16:creationId xmlns:a16="http://schemas.microsoft.com/office/drawing/2014/main" id="{43D62993-A055-DF4F-9286-4FFE3A5C7FD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200082" y="2526318"/>
            <a:ext cx="3173279" cy="2828613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latin typeface="Arial" panose="020B0604020202020204" pitchFamily="34" charset="0"/>
              </a:defRPr>
            </a:lvl2pPr>
            <a:lvl3pPr marL="914400" indent="0">
              <a:buNone/>
              <a:defRPr sz="1600">
                <a:latin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</a:defRPr>
            </a:lvl5pPr>
          </a:lstStyle>
          <a:p>
            <a:pPr lvl="0" rtl="0"/>
            <a:r>
              <a:rPr lang="el-GR" noProof="0"/>
              <a:t>Στυλ υποδείγματος κειμένου</a:t>
            </a:r>
          </a:p>
          <a:p>
            <a:pPr lvl="1" rtl="0"/>
            <a:r>
              <a:rPr lang="el-GR" noProof="0"/>
              <a:t>Δεύτερου επιπέδου</a:t>
            </a:r>
          </a:p>
          <a:p>
            <a:pPr lvl="2" rtl="0"/>
            <a:r>
              <a:rPr lang="el-GR" noProof="0"/>
              <a:t>Τρίτου επιπέδου</a:t>
            </a:r>
          </a:p>
          <a:p>
            <a:pPr lvl="3" rtl="0"/>
            <a:r>
              <a:rPr lang="el-GR" noProof="0"/>
              <a:t>Τέταρτου επιπέδου</a:t>
            </a:r>
          </a:p>
          <a:p>
            <a:pPr lvl="4" rtl="0"/>
            <a:r>
              <a:rPr lang="el-GR" noProof="0"/>
              <a:t>Πέμπτου επιπέδου</a:t>
            </a:r>
          </a:p>
        </p:txBody>
      </p:sp>
      <p:sp>
        <p:nvSpPr>
          <p:cNvPr id="17" name="Θέση περιεχομένου 2">
            <a:extLst>
              <a:ext uri="{FF2B5EF4-FFF2-40B4-BE49-F238E27FC236}">
                <a16:creationId xmlns:a16="http://schemas.microsoft.com/office/drawing/2014/main" id="{A896DA2E-4448-254C-86D1-9E16E63CC6A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200083" y="2003804"/>
            <a:ext cx="3173278" cy="522514"/>
          </a:xfrm>
        </p:spPr>
        <p:txBody>
          <a:bodyPr rtlCol="0">
            <a:noAutofit/>
          </a:bodyPr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>
                <a:latin typeface="Arial" panose="020B0604020202020204" pitchFamily="34" charset="0"/>
              </a:defRPr>
            </a:lvl2pPr>
            <a:lvl3pPr marL="914400" indent="0">
              <a:buNone/>
              <a:defRPr sz="1800" b="1">
                <a:latin typeface="Arial" panose="020B0604020202020204" pitchFamily="34" charset="0"/>
              </a:defRPr>
            </a:lvl3pPr>
            <a:lvl4pPr marL="1371600" indent="0">
              <a:buNone/>
              <a:defRPr sz="1600" b="1">
                <a:latin typeface="Arial" panose="020B0604020202020204" pitchFamily="34" charset="0"/>
              </a:defRPr>
            </a:lvl4pPr>
            <a:lvl5pPr marL="1828800" indent="0">
              <a:buNone/>
              <a:defRPr sz="1600" b="1">
                <a:latin typeface="Arial" panose="020B0604020202020204" pitchFamily="34" charset="0"/>
              </a:defRPr>
            </a:lvl5pPr>
          </a:lstStyle>
          <a:p>
            <a:pPr lvl="0" rtl="0"/>
            <a:r>
              <a:rPr lang="el-GR" noProof="0"/>
              <a:t>Στυλ υποδείγματος κειμένου</a:t>
            </a:r>
          </a:p>
          <a:p>
            <a:pPr lvl="1" rtl="0"/>
            <a:r>
              <a:rPr lang="el-GR" noProof="0"/>
              <a:t>Δεύτερου επιπέδου</a:t>
            </a:r>
          </a:p>
          <a:p>
            <a:pPr lvl="2" rtl="0"/>
            <a:r>
              <a:rPr lang="el-GR" noProof="0"/>
              <a:t>Τρίτου επιπέδου</a:t>
            </a:r>
          </a:p>
          <a:p>
            <a:pPr lvl="3" rtl="0"/>
            <a:r>
              <a:rPr lang="el-GR" noProof="0"/>
              <a:t>Τέταρτου επιπέδου</a:t>
            </a:r>
          </a:p>
          <a:p>
            <a:pPr lvl="4" rtl="0"/>
            <a:r>
              <a:rPr lang="el-GR" noProof="0"/>
              <a:t>Πέμπτου επιπέδου</a:t>
            </a:r>
          </a:p>
        </p:txBody>
      </p:sp>
      <p:sp>
        <p:nvSpPr>
          <p:cNvPr id="12" name="Θέση αριθμού διαφάνειας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fld id="{294A09A9-5501-47C1-A89A-A340965A2BE2}" type="slidenum">
              <a:rPr lang="el-GR" noProof="0" smtClean="0"/>
              <a:pPr/>
              <a:t>‹#›</a:t>
            </a:fld>
            <a:endParaRPr lang="el-GR" noProof="0"/>
          </a:p>
        </p:txBody>
      </p:sp>
    </p:spTree>
    <p:extLst>
      <p:ext uri="{BB962C8B-B14F-4D97-AF65-F5344CB8AC3E}">
        <p14:creationId xmlns:p14="http://schemas.microsoft.com/office/powerpoint/2010/main" val="189737990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Τέλος διαφάνει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67494" y="1122363"/>
            <a:ext cx="6220278" cy="2387600"/>
          </a:xfrm>
        </p:spPr>
        <p:txBody>
          <a:bodyPr rtlCol="0" anchor="b">
            <a:noAutofit/>
          </a:bodyPr>
          <a:lstStyle>
            <a:lvl1pPr algn="l">
              <a:defRPr sz="6000" b="1">
                <a:latin typeface="Arial" panose="020B0604020202020204" pitchFamily="34" charset="0"/>
              </a:defRPr>
            </a:lvl1pPr>
          </a:lstStyle>
          <a:p>
            <a:pPr rtl="0"/>
            <a:r>
              <a:rPr lang="el-GR" noProof="0"/>
              <a:t>Κάντε κλικ για να επεξεργαστείτε το Στυλ κύριου τίτλου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493" y="3602038"/>
            <a:ext cx="6220277" cy="2247219"/>
          </a:xfrm>
        </p:spPr>
        <p:txBody>
          <a:bodyPr rtlCol="0">
            <a:noAutofit/>
          </a:bodyPr>
          <a:lstStyle>
            <a:lvl1pPr marL="0" indent="0" algn="l">
              <a:buNone/>
              <a:defRPr sz="2800"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l-GR" noProof="0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9AC79249-FDC0-364D-A734-AE1DE1605D28}"/>
              </a:ext>
            </a:extLst>
          </p:cNvPr>
          <p:cNvSpPr/>
          <p:nvPr userDrawn="1"/>
        </p:nvSpPr>
        <p:spPr>
          <a:xfrm>
            <a:off x="8264426" y="0"/>
            <a:ext cx="392757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noProof="0">
              <a:latin typeface="Arial" panose="020B0604020202020204" pitchFamily="34" charset="0"/>
            </a:endParaRPr>
          </a:p>
        </p:txBody>
      </p:sp>
      <p:grpSp>
        <p:nvGrpSpPr>
          <p:cNvPr id="6" name="Ομάδα 5">
            <a:extLst>
              <a:ext uri="{FF2B5EF4-FFF2-40B4-BE49-F238E27FC236}">
                <a16:creationId xmlns:a16="http://schemas.microsoft.com/office/drawing/2014/main" id="{F15FBB50-09C8-B64E-AE57-67C5E70810CB}"/>
              </a:ext>
            </a:extLst>
          </p:cNvPr>
          <p:cNvGrpSpPr/>
          <p:nvPr userDrawn="1"/>
        </p:nvGrpSpPr>
        <p:grpSpPr>
          <a:xfrm>
            <a:off x="8264427" y="3685939"/>
            <a:ext cx="3927573" cy="3178856"/>
            <a:chOff x="9857014" y="13834"/>
            <a:chExt cx="2334986" cy="1881641"/>
          </a:xfrm>
        </p:grpSpPr>
        <p:sp>
          <p:nvSpPr>
            <p:cNvPr id="15" name="Ελεύθερη σχεδίαση 14">
              <a:extLst>
                <a:ext uri="{FF2B5EF4-FFF2-40B4-BE49-F238E27FC236}">
                  <a16:creationId xmlns:a16="http://schemas.microsoft.com/office/drawing/2014/main" id="{EFBF1E52-11FA-DC48-B7AD-75734232FFE8}"/>
                </a:ext>
              </a:extLst>
            </p:cNvPr>
            <p:cNvSpPr/>
            <p:nvPr userDrawn="1"/>
          </p:nvSpPr>
          <p:spPr>
            <a:xfrm rot="5400000" flipH="1" flipV="1">
              <a:off x="10667433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l-GR" noProof="0">
                <a:latin typeface="Arial" panose="020B0604020202020204" pitchFamily="34" charset="0"/>
              </a:endParaRPr>
            </a:p>
          </p:txBody>
        </p:sp>
        <p:sp>
          <p:nvSpPr>
            <p:cNvPr id="16" name="Ελεύθερη σχεδίαση 15">
              <a:extLst>
                <a:ext uri="{FF2B5EF4-FFF2-40B4-BE49-F238E27FC236}">
                  <a16:creationId xmlns:a16="http://schemas.microsoft.com/office/drawing/2014/main" id="{4850B620-49F5-3748-84AF-682555D52792}"/>
                </a:ext>
              </a:extLst>
            </p:cNvPr>
            <p:cNvSpPr/>
            <p:nvPr userDrawn="1"/>
          </p:nvSpPr>
          <p:spPr>
            <a:xfrm rot="16200000" flipV="1">
              <a:off x="9499940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l-GR" noProof="0">
                <a:latin typeface="Arial" panose="020B0604020202020204" pitchFamily="34" charset="0"/>
              </a:endParaRPr>
            </a:p>
          </p:txBody>
        </p:sp>
      </p:grpSp>
      <p:sp>
        <p:nvSpPr>
          <p:cNvPr id="22" name="Ελεύθερη σχεδίαση 21">
            <a:extLst>
              <a:ext uri="{FF2B5EF4-FFF2-40B4-BE49-F238E27FC236}">
                <a16:creationId xmlns:a16="http://schemas.microsoft.com/office/drawing/2014/main" id="{BC68F289-2744-2F48-893A-3F17911625C8}"/>
              </a:ext>
            </a:extLst>
          </p:cNvPr>
          <p:cNvSpPr/>
          <p:nvPr userDrawn="1"/>
        </p:nvSpPr>
        <p:spPr>
          <a:xfrm>
            <a:off x="0" y="-1"/>
            <a:ext cx="1167493" cy="1167493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l-GR" noProof="0">
              <a:latin typeface="Arial" panose="020B0604020202020204" pitchFamily="34" charset="0"/>
            </a:endParaRPr>
          </a:p>
        </p:txBody>
      </p:sp>
      <p:sp>
        <p:nvSpPr>
          <p:cNvPr id="17" name="Ελεύθερη σχεδίαση 16">
            <a:extLst>
              <a:ext uri="{FF2B5EF4-FFF2-40B4-BE49-F238E27FC236}">
                <a16:creationId xmlns:a16="http://schemas.microsoft.com/office/drawing/2014/main" id="{39563C76-BC00-DE47-88F5-C24D3CE3325A}"/>
              </a:ext>
            </a:extLst>
          </p:cNvPr>
          <p:cNvSpPr/>
          <p:nvPr userDrawn="1"/>
        </p:nvSpPr>
        <p:spPr>
          <a:xfrm>
            <a:off x="10228214" y="-1"/>
            <a:ext cx="1963787" cy="3178856"/>
          </a:xfrm>
          <a:custGeom>
            <a:avLst/>
            <a:gdLst>
              <a:gd name="connsiteX0" fmla="*/ 0 w 1963787"/>
              <a:gd name="connsiteY0" fmla="*/ 0 h 3178856"/>
              <a:gd name="connsiteX1" fmla="*/ 1963787 w 1963787"/>
              <a:gd name="connsiteY1" fmla="*/ 0 h 3178856"/>
              <a:gd name="connsiteX2" fmla="*/ 1963787 w 1963787"/>
              <a:gd name="connsiteY2" fmla="*/ 1967129 h 3178856"/>
              <a:gd name="connsiteX3" fmla="*/ 1963787 w 1963787"/>
              <a:gd name="connsiteY3" fmla="*/ 2349671 h 3178856"/>
              <a:gd name="connsiteX4" fmla="*/ 1963787 w 1963787"/>
              <a:gd name="connsiteY4" fmla="*/ 3178856 h 3178856"/>
              <a:gd name="connsiteX5" fmla="*/ 1963753 w 1963787"/>
              <a:gd name="connsiteY5" fmla="*/ 3178856 h 3178856"/>
              <a:gd name="connsiteX6" fmla="*/ 1763002 w 1963787"/>
              <a:gd name="connsiteY6" fmla="*/ 3168629 h 3178856"/>
              <a:gd name="connsiteX7" fmla="*/ 0 w 1963787"/>
              <a:gd name="connsiteY7" fmla="*/ 1197921 h 3178856"/>
              <a:gd name="connsiteX8" fmla="*/ 0 w 1963787"/>
              <a:gd name="connsiteY8" fmla="*/ 1039961 h 3178856"/>
              <a:gd name="connsiteX9" fmla="*/ 0 w 1963787"/>
              <a:gd name="connsiteY9" fmla="*/ 0 h 317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63787" h="3178856">
                <a:moveTo>
                  <a:pt x="0" y="0"/>
                </a:moveTo>
                <a:lnTo>
                  <a:pt x="1963787" y="0"/>
                </a:lnTo>
                <a:lnTo>
                  <a:pt x="1963787" y="1967129"/>
                </a:lnTo>
                <a:lnTo>
                  <a:pt x="1963787" y="2349671"/>
                </a:lnTo>
                <a:lnTo>
                  <a:pt x="1963787" y="3178856"/>
                </a:lnTo>
                <a:lnTo>
                  <a:pt x="1963753" y="3178856"/>
                </a:lnTo>
                <a:lnTo>
                  <a:pt x="1763002" y="3168629"/>
                </a:lnTo>
                <a:cubicBezTo>
                  <a:pt x="772749" y="3067186"/>
                  <a:pt x="0" y="2223585"/>
                  <a:pt x="0" y="1197921"/>
                </a:cubicBezTo>
                <a:lnTo>
                  <a:pt x="0" y="1039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l-GR" noProof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84695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" y="0"/>
            <a:ext cx="12188699" cy="4799300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 bwMode="ltGray">
          <a:xfrm>
            <a:off x="-2" y="4754880"/>
            <a:ext cx="12192002" cy="21031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l-GR"/>
            </a:pPr>
            <a:endParaRPr kumimoji="0" lang="el-GR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Ορθογώνιο 5"/>
          <p:cNvSpPr/>
          <p:nvPr/>
        </p:nvSpPr>
        <p:spPr bwMode="white">
          <a:xfrm>
            <a:off x="-127" y="4724400"/>
            <a:ext cx="12188826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3999" y="4800600"/>
            <a:ext cx="9144002" cy="1143000"/>
          </a:xfrm>
        </p:spPr>
        <p:txBody>
          <a:bodyPr anchor="b">
            <a:noAutofit/>
          </a:bodyPr>
          <a:lstStyle>
            <a:lvl1pPr algn="ctr" latinLnBrk="0">
              <a:defRPr lang="el-GR" sz="42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l-GR" dirty="0"/>
              <a:t>Κάντε κλικ για να επεξεργαστείτε το στυλ υποδείγματος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2413" y="5943600"/>
            <a:ext cx="9144002" cy="762000"/>
          </a:xfr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el-GR" sz="2000" cap="none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el-GR" sz="2800"/>
            </a:lvl2pPr>
            <a:lvl3pPr marL="914400" indent="0" algn="ctr" latinLnBrk="0">
              <a:buNone/>
              <a:defRPr lang="el-GR" sz="2400"/>
            </a:lvl3pPr>
            <a:lvl4pPr marL="1371600" indent="0" algn="ctr" latinLnBrk="0">
              <a:buNone/>
              <a:defRPr lang="el-GR" sz="2000"/>
            </a:lvl4pPr>
            <a:lvl5pPr marL="1828800" indent="0" algn="ctr" latinLnBrk="0">
              <a:buNone/>
              <a:defRPr lang="el-GR" sz="2000"/>
            </a:lvl5pPr>
            <a:lvl6pPr marL="2286000" indent="0" algn="ctr" latinLnBrk="0">
              <a:buNone/>
              <a:defRPr lang="el-GR" sz="2000"/>
            </a:lvl6pPr>
            <a:lvl7pPr marL="2743200" indent="0" algn="ctr" latinLnBrk="0">
              <a:buNone/>
              <a:defRPr lang="el-GR" sz="2000"/>
            </a:lvl7pPr>
            <a:lvl8pPr marL="3200400" indent="0" algn="ctr" latinLnBrk="0">
              <a:buNone/>
              <a:defRPr lang="el-GR" sz="2000"/>
            </a:lvl8pPr>
            <a:lvl9pPr marL="3657600" indent="0" algn="ctr" latinLnBrk="0">
              <a:buNone/>
              <a:defRPr lang="el-GR" sz="2000"/>
            </a:lvl9pPr>
          </a:lstStyle>
          <a:p>
            <a:r>
              <a:rPr lang="el-GR"/>
              <a:t>Κάντε κλικ για να επεξεργαστείτε το στυλ υποδείγματος υπότιτλου</a:t>
            </a:r>
          </a:p>
        </p:txBody>
      </p:sp>
    </p:spTree>
    <p:extLst>
      <p:ext uri="{BB962C8B-B14F-4D97-AF65-F5344CB8AC3E}">
        <p14:creationId xmlns:p14="http://schemas.microsoft.com/office/powerpoint/2010/main" val="210574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περιεχομένου 2"/>
          <p:cNvSpPr>
            <a:spLocks noGrp="1"/>
          </p:cNvSpPr>
          <p:nvPr>
            <p:ph idx="1"/>
          </p:nvPr>
        </p:nvSpPr>
        <p:spPr/>
        <p:txBody>
          <a:bodyPr/>
          <a:lstStyle>
            <a:lvl6pPr latinLnBrk="0">
              <a:defRPr lang="el-GR"/>
            </a:lvl6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Πλαίσι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t>9/27/2025</a:t>
            </a:fld>
            <a:endParaRPr lang="el-GR" dirty="0"/>
          </a:p>
        </p:txBody>
      </p:sp>
      <p:sp>
        <p:nvSpPr>
          <p:cNvPr id="5" name="Πλαίσι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Πλαίσι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9497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 6"/>
          <p:cNvSpPr/>
          <p:nvPr/>
        </p:nvSpPr>
        <p:spPr bwMode="ltGray">
          <a:xfrm>
            <a:off x="0" y="0"/>
            <a:ext cx="12188826" cy="4572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Ορθογώνιο 7"/>
          <p:cNvSpPr/>
          <p:nvPr/>
        </p:nvSpPr>
        <p:spPr bwMode="white">
          <a:xfrm>
            <a:off x="-1" y="4114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noProof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 latinLnBrk="0">
              <a:defRPr lang="el-GR" sz="5200" b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l-GR" noProof="0" dirty="0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1524000" y="3810000"/>
            <a:ext cx="9144000" cy="1143000"/>
          </a:xfrm>
        </p:spPr>
        <p:txBody>
          <a:bodyPr anchor="t"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el-GR" sz="2400" cap="none" baseline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el-GR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el-GR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noProof="0" dirty="0"/>
              <a:t>Κάντε κλικ για να επεξεργαστείτε τα στυλ υποδείγματος κειμένου</a:t>
            </a:r>
          </a:p>
        </p:txBody>
      </p:sp>
      <p:sp>
        <p:nvSpPr>
          <p:cNvPr id="4" name="Πλαίσι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9E583DDF-CA54-461A-A486-592D2374C532}" type="datetimeFigureOut">
              <a:rPr lang="el-GR" noProof="0" smtClean="0"/>
              <a:pPr/>
              <a:t>27/9/2025</a:t>
            </a:fld>
            <a:endParaRPr lang="el-GR" noProof="0" dirty="0"/>
          </a:p>
        </p:txBody>
      </p:sp>
      <p:sp>
        <p:nvSpPr>
          <p:cNvPr id="5" name="Πλαίσι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l-GR" noProof="0" dirty="0"/>
          </a:p>
        </p:txBody>
      </p:sp>
      <p:sp>
        <p:nvSpPr>
          <p:cNvPr id="6" name="Πλαίσι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42333286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Εναλλακτική κεφαλίδα ενότητας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 latinLnBrk="0">
              <a:defRPr lang="el-GR" sz="5200" b="0">
                <a:solidFill>
                  <a:schemeClr val="tx1"/>
                </a:solidFill>
              </a:defRPr>
            </a:lvl1pPr>
          </a:lstStyle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1522413" y="3810000"/>
            <a:ext cx="9144000" cy="1143000"/>
          </a:xfrm>
        </p:spPr>
        <p:txBody>
          <a:bodyPr anchor="t"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el-GR" sz="2400" cap="none" baseline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el-GR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el-GR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</p:txBody>
      </p:sp>
      <p:sp>
        <p:nvSpPr>
          <p:cNvPr id="4" name="Πλαίσι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pPr/>
              <a:t>9/27/2025</a:t>
            </a:fld>
            <a:endParaRPr lang="el-GR"/>
          </a:p>
        </p:txBody>
      </p:sp>
      <p:sp>
        <p:nvSpPr>
          <p:cNvPr id="5" name="Πλαίσι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Πλαίσι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009435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περιεχομένου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 latinLnBrk="0">
              <a:defRPr lang="el-GR" sz="2000"/>
            </a:lvl1pPr>
            <a:lvl2pPr latinLnBrk="0">
              <a:defRPr lang="el-GR" sz="1800"/>
            </a:lvl2pPr>
            <a:lvl3pPr latinLnBrk="0">
              <a:defRPr lang="el-GR" sz="1600"/>
            </a:lvl3pPr>
            <a:lvl4pPr latinLnBrk="0">
              <a:defRPr lang="el-GR" sz="1400"/>
            </a:lvl4pPr>
            <a:lvl5pPr latinLnBrk="0">
              <a:defRPr lang="el-GR" sz="1400"/>
            </a:lvl5pPr>
            <a:lvl6pPr latinLnBrk="0">
              <a:defRPr lang="el-GR" sz="1400"/>
            </a:lvl6pPr>
            <a:lvl7pPr latinLnBrk="0">
              <a:defRPr lang="el-GR" sz="1400"/>
            </a:lvl7pPr>
            <a:lvl8pPr latinLnBrk="0">
              <a:defRPr lang="el-GR" sz="1400"/>
            </a:lvl8pPr>
            <a:lvl9pPr latinLnBrk="0">
              <a:defRPr lang="el-GR" sz="1400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Πλαίσιο κράτησης θέσης περιεχομένου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 latinLnBrk="0">
              <a:defRPr lang="el-GR" sz="2000"/>
            </a:lvl1pPr>
            <a:lvl2pPr latinLnBrk="0">
              <a:defRPr lang="el-GR" sz="1800"/>
            </a:lvl2pPr>
            <a:lvl3pPr latinLnBrk="0">
              <a:defRPr lang="el-GR" sz="1600"/>
            </a:lvl3pPr>
            <a:lvl4pPr latinLnBrk="0">
              <a:defRPr lang="el-GR" sz="1400"/>
            </a:lvl4pPr>
            <a:lvl5pPr latinLnBrk="0">
              <a:defRPr lang="el-GR" sz="1400"/>
            </a:lvl5pPr>
            <a:lvl6pPr latinLnBrk="0">
              <a:defRPr lang="el-GR" sz="1400"/>
            </a:lvl6pPr>
            <a:lvl7pPr latinLnBrk="0">
              <a:defRPr lang="el-GR" sz="1400"/>
            </a:lvl7pPr>
            <a:lvl8pPr latinLnBrk="0">
              <a:defRPr lang="el-GR" sz="1400"/>
            </a:lvl8pPr>
            <a:lvl9pPr latinLnBrk="0">
              <a:defRPr lang="el-GR" sz="1400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Πλαίσι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7D43D-6574-4C7B-808D-C6C12215A4D4}" type="datetimeFigureOut">
              <a:t>9/27/2025</a:t>
            </a:fld>
            <a:endParaRPr lang="el-GR"/>
          </a:p>
        </p:txBody>
      </p:sp>
      <p:sp>
        <p:nvSpPr>
          <p:cNvPr id="6" name="Πλαίσι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Πλαίσι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CE5F2-81AA-4605-B028-6FBA391056AF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9689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εφαλίδα ενότητα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24/2/2025</a:t>
            </a:r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"/>
              <a:t>Δείγμα κειμένου υποσέλιδου</a:t>
            </a: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176" y="484632"/>
            <a:ext cx="7772400" cy="59436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l"/>
              <a:t>Κάντε κλικ για να επεξεργαστείτε τον υπότιτλο του υποδείγματος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19" y="1801368"/>
            <a:ext cx="8602201" cy="4572000"/>
          </a:xfrm>
        </p:spPr>
        <p:txBody>
          <a:bodyPr rtlCol="0" anchor="b">
            <a:normAutofit/>
          </a:bodyPr>
          <a:lstStyle>
            <a:lvl1pPr algn="l">
              <a:defRPr sz="6000">
                <a:solidFill>
                  <a:schemeClr val="bg1"/>
                </a:solidFill>
                <a:highlight>
                  <a:srgbClr val="FFFFFF"/>
                </a:highlight>
              </a:defRPr>
            </a:lvl1pPr>
          </a:lstStyle>
          <a:p>
            <a:pPr rtl="0"/>
            <a:r>
              <a:rPr lang="el"/>
              <a:t>Κάντε κλικ για να επεξεργαστείτε το Στυλ κύριου τίτλου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6266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341120" y="466344"/>
            <a:ext cx="9509760" cy="1234440"/>
          </a:xfrm>
        </p:spPr>
        <p:txBody>
          <a:bodyPr/>
          <a:lstStyle/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el-GR" sz="2200" b="0" cap="none" baseline="0"/>
            </a:lvl1pPr>
            <a:lvl2pPr marL="457200" indent="0" latinLnBrk="0">
              <a:buNone/>
              <a:defRPr lang="el-GR" sz="2000" b="1"/>
            </a:lvl2pPr>
            <a:lvl3pPr marL="914400" indent="0" latinLnBrk="0">
              <a:buNone/>
              <a:defRPr lang="el-GR" sz="1800" b="1"/>
            </a:lvl3pPr>
            <a:lvl4pPr marL="1371600" indent="0" latinLnBrk="0">
              <a:buNone/>
              <a:defRPr lang="el-GR" sz="1600" b="1"/>
            </a:lvl4pPr>
            <a:lvl5pPr marL="1828800" indent="0" latinLnBrk="0">
              <a:buNone/>
              <a:defRPr lang="el-GR" sz="1600" b="1"/>
            </a:lvl5pPr>
            <a:lvl6pPr marL="2286000" indent="0" latinLnBrk="0">
              <a:buNone/>
              <a:defRPr lang="el-GR" sz="1600" b="1"/>
            </a:lvl6pPr>
            <a:lvl7pPr marL="2743200" indent="0" latinLnBrk="0">
              <a:buNone/>
              <a:defRPr lang="el-GR" sz="1600" b="1"/>
            </a:lvl7pPr>
            <a:lvl8pPr marL="3200400" indent="0" latinLnBrk="0">
              <a:buNone/>
              <a:defRPr lang="el-GR" sz="1600" b="1"/>
            </a:lvl8pPr>
            <a:lvl9pPr marL="3657600" indent="0" latinLnBrk="0">
              <a:buNone/>
              <a:defRPr lang="el-GR" sz="1600" b="1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</p:txBody>
      </p:sp>
      <p:sp>
        <p:nvSpPr>
          <p:cNvPr id="4" name="Πλαίσιο κράτησης θέσης περιεχομένου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 latinLnBrk="0">
              <a:defRPr lang="el-GR" sz="1800"/>
            </a:lvl1pPr>
            <a:lvl2pPr latinLnBrk="0">
              <a:defRPr lang="el-GR" sz="1600"/>
            </a:lvl2pPr>
            <a:lvl3pPr latinLnBrk="0">
              <a:defRPr lang="el-GR" sz="1400"/>
            </a:lvl3pPr>
            <a:lvl4pPr latinLnBrk="0">
              <a:defRPr lang="el-GR" sz="1200"/>
            </a:lvl4pPr>
            <a:lvl5pPr latinLnBrk="0">
              <a:defRPr lang="el-GR" sz="1200"/>
            </a:lvl5pPr>
            <a:lvl6pPr latinLnBrk="0">
              <a:defRPr lang="el-GR" sz="1200"/>
            </a:lvl6pPr>
            <a:lvl7pPr latinLnBrk="0">
              <a:defRPr lang="el-GR" sz="1200"/>
            </a:lvl7pPr>
            <a:lvl8pPr latinLnBrk="0">
              <a:defRPr lang="el-GR" sz="1200"/>
            </a:lvl8pPr>
            <a:lvl9pPr latinLnBrk="0">
              <a:defRPr lang="el-GR" sz="1200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Πλαίσιο κράτησης θέσης κειμένου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el-GR" sz="2200" b="0" cap="none" baseline="0"/>
            </a:lvl1pPr>
            <a:lvl2pPr marL="457200" indent="0" latinLnBrk="0">
              <a:buNone/>
              <a:defRPr lang="el-GR" sz="2000" b="1"/>
            </a:lvl2pPr>
            <a:lvl3pPr marL="914400" indent="0" latinLnBrk="0">
              <a:buNone/>
              <a:defRPr lang="el-GR" sz="1800" b="1"/>
            </a:lvl3pPr>
            <a:lvl4pPr marL="1371600" indent="0" latinLnBrk="0">
              <a:buNone/>
              <a:defRPr lang="el-GR" sz="1600" b="1"/>
            </a:lvl4pPr>
            <a:lvl5pPr marL="1828800" indent="0" latinLnBrk="0">
              <a:buNone/>
              <a:defRPr lang="el-GR" sz="1600" b="1"/>
            </a:lvl5pPr>
            <a:lvl6pPr marL="2286000" indent="0" latinLnBrk="0">
              <a:buNone/>
              <a:defRPr lang="el-GR" sz="1600" b="1"/>
            </a:lvl6pPr>
            <a:lvl7pPr marL="2743200" indent="0" latinLnBrk="0">
              <a:buNone/>
              <a:defRPr lang="el-GR" sz="1600" b="1"/>
            </a:lvl7pPr>
            <a:lvl8pPr marL="3200400" indent="0" latinLnBrk="0">
              <a:buNone/>
              <a:defRPr lang="el-GR" sz="1600" b="1"/>
            </a:lvl8pPr>
            <a:lvl9pPr marL="3657600" indent="0" latinLnBrk="0">
              <a:buNone/>
              <a:defRPr lang="el-GR" sz="1600" b="1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</p:txBody>
      </p:sp>
      <p:sp>
        <p:nvSpPr>
          <p:cNvPr id="6" name="Πλαίσιο κράτησης θέσης περιεχομένου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 latinLnBrk="0">
              <a:defRPr lang="el-GR" sz="1800"/>
            </a:lvl1pPr>
            <a:lvl2pPr latinLnBrk="0">
              <a:defRPr lang="el-GR" sz="1600"/>
            </a:lvl2pPr>
            <a:lvl3pPr latinLnBrk="0">
              <a:defRPr lang="el-GR" sz="1400"/>
            </a:lvl3pPr>
            <a:lvl4pPr latinLnBrk="0">
              <a:defRPr lang="el-GR" sz="1200"/>
            </a:lvl4pPr>
            <a:lvl5pPr latinLnBrk="0">
              <a:defRPr lang="el-GR" sz="1200"/>
            </a:lvl5pPr>
            <a:lvl6pPr latinLnBrk="0">
              <a:defRPr lang="el-GR" sz="1200"/>
            </a:lvl6pPr>
            <a:lvl7pPr latinLnBrk="0">
              <a:defRPr lang="el-GR" sz="1200"/>
            </a:lvl7pPr>
            <a:lvl8pPr latinLnBrk="0">
              <a:defRPr lang="el-GR" sz="1200"/>
            </a:lvl8pPr>
            <a:lvl9pPr latinLnBrk="0">
              <a:defRPr lang="el-GR" sz="1200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Πλαίσιο κράτησης θέσης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t>9/27/2025</a:t>
            </a:fld>
            <a:endParaRPr lang="el-GR"/>
          </a:p>
        </p:txBody>
      </p:sp>
      <p:sp>
        <p:nvSpPr>
          <p:cNvPr id="8" name="Πλαίσιο κράτησης θέσης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Πλαίσιο κράτησης θέσης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356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t>9/27/2025</a:t>
            </a:fld>
            <a:endParaRPr lang="el-GR"/>
          </a:p>
        </p:txBody>
      </p:sp>
      <p:sp>
        <p:nvSpPr>
          <p:cNvPr id="4" name="Πλαίσιο κράτησης θέσης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Πλαίσιο κράτησης θέσης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0774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Πλαίσιο κράτησης θέσης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pPr/>
              <a:t>9/27/2025</a:t>
            </a:fld>
            <a:endParaRPr lang="el-GR"/>
          </a:p>
        </p:txBody>
      </p:sp>
      <p:sp>
        <p:nvSpPr>
          <p:cNvPr id="3" name="Πλαίσιο κράτησης θέσης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4" name="Πλαίσιο κράτησης θέσης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3200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Autofit/>
          </a:bodyPr>
          <a:lstStyle>
            <a:lvl1pPr latinLnBrk="0">
              <a:defRPr lang="el-GR" sz="3000" b="0"/>
            </a:lvl1pPr>
          </a:lstStyle>
          <a:p>
            <a:r>
              <a:rPr lang="el-GR" dirty="0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4494212" y="685800"/>
            <a:ext cx="7239001" cy="5486400"/>
          </a:xfrm>
        </p:spPr>
        <p:txBody>
          <a:bodyPr>
            <a:normAutofit/>
          </a:bodyPr>
          <a:lstStyle>
            <a:lvl1pPr latinLnBrk="0">
              <a:defRPr lang="el-GR" sz="2000"/>
            </a:lvl1pPr>
            <a:lvl2pPr latinLnBrk="0">
              <a:defRPr lang="el-GR" sz="1800"/>
            </a:lvl2pPr>
            <a:lvl3pPr latinLnBrk="0">
              <a:defRPr lang="el-GR" sz="1600"/>
            </a:lvl3pPr>
            <a:lvl4pPr latinLnBrk="0">
              <a:defRPr lang="el-GR" sz="1400"/>
            </a:lvl4pPr>
            <a:lvl5pPr latinLnBrk="0">
              <a:defRPr lang="el-GR" sz="1400"/>
            </a:lvl5pPr>
            <a:lvl6pPr latinLnBrk="0">
              <a:defRPr lang="el-GR" sz="1400"/>
            </a:lvl6pPr>
            <a:lvl7pPr latinLnBrk="0">
              <a:defRPr lang="el-GR" sz="1400"/>
            </a:lvl7pPr>
            <a:lvl8pPr latinLnBrk="0">
              <a:defRPr lang="el-GR" sz="1400"/>
            </a:lvl8pPr>
            <a:lvl9pPr latinLnBrk="0">
              <a:defRPr lang="el-GR" sz="1400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Πλαίσιο κράτησης θέσης κειμένου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el-GR" sz="1600"/>
            </a:lvl1pPr>
            <a:lvl2pPr marL="457200" indent="0" latinLnBrk="0">
              <a:buNone/>
              <a:defRPr lang="el-GR" sz="1200"/>
            </a:lvl2pPr>
            <a:lvl3pPr marL="914400" indent="0" latinLnBrk="0">
              <a:buNone/>
              <a:defRPr lang="el-GR" sz="1000"/>
            </a:lvl3pPr>
            <a:lvl4pPr marL="1371600" indent="0" latinLnBrk="0">
              <a:buNone/>
              <a:defRPr lang="el-GR" sz="900"/>
            </a:lvl4pPr>
            <a:lvl5pPr marL="1828800" indent="0" latinLnBrk="0">
              <a:buNone/>
              <a:defRPr lang="el-GR" sz="900"/>
            </a:lvl5pPr>
            <a:lvl6pPr marL="2286000" indent="0" latinLnBrk="0">
              <a:buNone/>
              <a:defRPr lang="el-GR" sz="900"/>
            </a:lvl6pPr>
            <a:lvl7pPr marL="2743200" indent="0" latinLnBrk="0">
              <a:buNone/>
              <a:defRPr lang="el-GR" sz="900"/>
            </a:lvl7pPr>
            <a:lvl8pPr marL="3200400" indent="0" latinLnBrk="0">
              <a:buNone/>
              <a:defRPr lang="el-GR" sz="900"/>
            </a:lvl8pPr>
            <a:lvl9pPr marL="3657600" indent="0" latinLnBrk="0">
              <a:buNone/>
              <a:defRPr lang="el-GR" sz="900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</p:txBody>
      </p:sp>
      <p:sp>
        <p:nvSpPr>
          <p:cNvPr id="5" name="Πλαίσι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t>9/27/2025</a:t>
            </a:fld>
            <a:endParaRPr lang="el-GR"/>
          </a:p>
        </p:txBody>
      </p:sp>
      <p:sp>
        <p:nvSpPr>
          <p:cNvPr id="6" name="Πλαίσι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Πλαίσι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1220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Εναλλακτικό 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Ορθογώνιο 7"/>
          <p:cNvSpPr/>
          <p:nvPr/>
        </p:nvSpPr>
        <p:spPr bwMode="ltGray">
          <a:xfrm>
            <a:off x="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l-GR"/>
            </a:pPr>
            <a:endParaRPr kumimoji="0" lang="el-G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Autofit/>
          </a:bodyPr>
          <a:lstStyle>
            <a:lvl1pPr latinLnBrk="0">
              <a:defRPr lang="el-GR" sz="3000" b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l-GR" noProof="0" dirty="0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5362892" y="685800"/>
            <a:ext cx="6370320" cy="5486400"/>
          </a:xfrm>
        </p:spPr>
        <p:txBody>
          <a:bodyPr>
            <a:normAutofit/>
          </a:bodyPr>
          <a:lstStyle>
            <a:lvl1pPr latinLnBrk="0">
              <a:defRPr lang="el-GR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latinLnBrk="0">
              <a:defRPr lang="el-GR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latinLnBrk="0">
              <a:defRPr lang="el-GR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latinLnBrk="0">
              <a:defRPr lang="el-GR" sz="1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latinLnBrk="0">
              <a:defRPr lang="el-GR" sz="1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latinLnBrk="0">
              <a:defRPr lang="el-GR" sz="1400"/>
            </a:lvl6pPr>
            <a:lvl7pPr latinLnBrk="0">
              <a:defRPr lang="el-GR" sz="1400"/>
            </a:lvl7pPr>
            <a:lvl8pPr latinLnBrk="0">
              <a:defRPr lang="el-GR" sz="1400"/>
            </a:lvl8pPr>
            <a:lvl9pPr latinLnBrk="0">
              <a:defRPr lang="el-GR" sz="1400"/>
            </a:lvl9pPr>
          </a:lstStyle>
          <a:p>
            <a:pPr lvl="0"/>
            <a:r>
              <a:rPr lang="el-GR" noProof="0" dirty="0"/>
              <a:t>Κάντε κλικ για να επεξεργαστείτε τα στυλ υποδείγματος κειμένου</a:t>
            </a:r>
          </a:p>
          <a:p>
            <a:pPr lvl="1"/>
            <a:r>
              <a:rPr lang="el-GR" noProof="0" dirty="0"/>
              <a:t>Δεύτερο επίπεδο</a:t>
            </a:r>
          </a:p>
          <a:p>
            <a:pPr lvl="2"/>
            <a:r>
              <a:rPr lang="el-GR" noProof="0" dirty="0"/>
              <a:t>Τρίτο επίπεδο</a:t>
            </a:r>
          </a:p>
          <a:p>
            <a:pPr lvl="3"/>
            <a:r>
              <a:rPr lang="el-GR" noProof="0" dirty="0"/>
              <a:t>Τέταρτο επίπεδο</a:t>
            </a:r>
          </a:p>
          <a:p>
            <a:pPr lvl="4"/>
            <a:r>
              <a:rPr lang="el-GR" noProof="0" dirty="0"/>
              <a:t>Πέμπτο επίπεδο</a:t>
            </a:r>
          </a:p>
        </p:txBody>
      </p:sp>
      <p:sp>
        <p:nvSpPr>
          <p:cNvPr id="4" name="Πλαίσιο κράτησης θέσης κειμένου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el-GR" sz="16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el-GR" sz="1200"/>
            </a:lvl2pPr>
            <a:lvl3pPr marL="914400" indent="0" latinLnBrk="0">
              <a:buNone/>
              <a:defRPr lang="el-GR" sz="1000"/>
            </a:lvl3pPr>
            <a:lvl4pPr marL="1371600" indent="0" latinLnBrk="0">
              <a:buNone/>
              <a:defRPr lang="el-GR" sz="900"/>
            </a:lvl4pPr>
            <a:lvl5pPr marL="1828800" indent="0" latinLnBrk="0">
              <a:buNone/>
              <a:defRPr lang="el-GR" sz="900"/>
            </a:lvl5pPr>
            <a:lvl6pPr marL="2286000" indent="0" latinLnBrk="0">
              <a:buNone/>
              <a:defRPr lang="el-GR" sz="900"/>
            </a:lvl6pPr>
            <a:lvl7pPr marL="2743200" indent="0" latinLnBrk="0">
              <a:buNone/>
              <a:defRPr lang="el-GR" sz="900"/>
            </a:lvl7pPr>
            <a:lvl8pPr marL="3200400" indent="0" latinLnBrk="0">
              <a:buNone/>
              <a:defRPr lang="el-GR" sz="900"/>
            </a:lvl8pPr>
            <a:lvl9pPr marL="3657600" indent="0" latinLnBrk="0">
              <a:buNone/>
              <a:defRPr lang="el-GR" sz="900"/>
            </a:lvl9pPr>
          </a:lstStyle>
          <a:p>
            <a:pPr lvl="0"/>
            <a:r>
              <a:rPr lang="el-GR" noProof="0" dirty="0"/>
              <a:t>Κάντε κλικ για να επεξεργαστείτε τα στυλ υποδείγματος κειμένου</a:t>
            </a:r>
          </a:p>
        </p:txBody>
      </p:sp>
      <p:sp>
        <p:nvSpPr>
          <p:cNvPr id="5" name="Πλαίσι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9E583DDF-CA54-461A-A486-592D2374C532}" type="datetimeFigureOut">
              <a:rPr lang="el-GR" noProof="0" smtClean="0"/>
              <a:pPr/>
              <a:t>27/9/2025</a:t>
            </a:fld>
            <a:endParaRPr lang="el-GR" noProof="0" dirty="0"/>
          </a:p>
        </p:txBody>
      </p:sp>
      <p:sp>
        <p:nvSpPr>
          <p:cNvPr id="6" name="Πλαίσι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l-GR" noProof="0" dirty="0"/>
          </a:p>
        </p:txBody>
      </p:sp>
      <p:sp>
        <p:nvSpPr>
          <p:cNvPr id="7" name="Πλαίσι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214563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Ορθογώνιο 7"/>
          <p:cNvSpPr/>
          <p:nvPr/>
        </p:nvSpPr>
        <p:spPr bwMode="ltGray">
          <a:xfrm>
            <a:off x="731520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l-GR"/>
            </a:pPr>
            <a:endParaRPr kumimoji="0" lang="el-G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923214" y="2362200"/>
            <a:ext cx="3200400" cy="1993392"/>
          </a:xfrm>
        </p:spPr>
        <p:txBody>
          <a:bodyPr anchor="b">
            <a:noAutofit/>
          </a:bodyPr>
          <a:lstStyle>
            <a:lvl1pPr latinLnBrk="0">
              <a:defRPr lang="el-GR" sz="3000" b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l-GR" noProof="0" dirty="0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εικόνας 2"/>
          <p:cNvSpPr>
            <a:spLocks noGrp="1"/>
          </p:cNvSpPr>
          <p:nvPr>
            <p:ph type="pic" idx="1"/>
          </p:nvPr>
        </p:nvSpPr>
        <p:spPr>
          <a:xfrm>
            <a:off x="0" y="0"/>
            <a:ext cx="7315200" cy="68580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indent="0" algn="ctr" latinLnBrk="0">
              <a:buNone/>
              <a:defRPr lang="el-GR" sz="3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el-GR" sz="2800"/>
            </a:lvl2pPr>
            <a:lvl3pPr marL="914400" indent="0" latinLnBrk="0">
              <a:buNone/>
              <a:defRPr lang="el-GR" sz="2400"/>
            </a:lvl3pPr>
            <a:lvl4pPr marL="1371600" indent="0" latinLnBrk="0">
              <a:buNone/>
              <a:defRPr lang="el-GR" sz="2000"/>
            </a:lvl4pPr>
            <a:lvl5pPr marL="1828800" indent="0" latinLnBrk="0">
              <a:buNone/>
              <a:defRPr lang="el-GR" sz="2000"/>
            </a:lvl5pPr>
            <a:lvl6pPr marL="2286000" indent="0" latinLnBrk="0">
              <a:buNone/>
              <a:defRPr lang="el-GR" sz="2000"/>
            </a:lvl6pPr>
            <a:lvl7pPr marL="2743200" indent="0" latinLnBrk="0">
              <a:buNone/>
              <a:defRPr lang="el-GR" sz="2000"/>
            </a:lvl7pPr>
            <a:lvl8pPr marL="3200400" indent="0" latinLnBrk="0">
              <a:buNone/>
              <a:defRPr lang="el-GR" sz="2000"/>
            </a:lvl8pPr>
            <a:lvl9pPr marL="3657600" indent="0" latinLnBrk="0">
              <a:buNone/>
              <a:defRPr lang="el-GR" sz="2000"/>
            </a:lvl9pPr>
          </a:lstStyle>
          <a:p>
            <a:endParaRPr lang="el-GR" noProof="0" dirty="0"/>
          </a:p>
        </p:txBody>
      </p:sp>
      <p:sp>
        <p:nvSpPr>
          <p:cNvPr id="4" name="Πλαίσιο κράτησης θέσης κειμένου 3"/>
          <p:cNvSpPr>
            <a:spLocks noGrp="1"/>
          </p:cNvSpPr>
          <p:nvPr>
            <p:ph type="body" sz="half" idx="2"/>
          </p:nvPr>
        </p:nvSpPr>
        <p:spPr>
          <a:xfrm>
            <a:off x="7923214" y="4355592"/>
            <a:ext cx="3200400" cy="1644614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el-GR" sz="16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el-GR" sz="1200"/>
            </a:lvl2pPr>
            <a:lvl3pPr marL="914400" indent="0" latinLnBrk="0">
              <a:buNone/>
              <a:defRPr lang="el-GR" sz="1000"/>
            </a:lvl3pPr>
            <a:lvl4pPr marL="1371600" indent="0" latinLnBrk="0">
              <a:buNone/>
              <a:defRPr lang="el-GR" sz="900"/>
            </a:lvl4pPr>
            <a:lvl5pPr marL="1828800" indent="0" latinLnBrk="0">
              <a:buNone/>
              <a:defRPr lang="el-GR" sz="900"/>
            </a:lvl5pPr>
            <a:lvl6pPr marL="2286000" indent="0" latinLnBrk="0">
              <a:buNone/>
              <a:defRPr lang="el-GR" sz="900"/>
            </a:lvl6pPr>
            <a:lvl7pPr marL="2743200" indent="0" latinLnBrk="0">
              <a:buNone/>
              <a:defRPr lang="el-GR" sz="900"/>
            </a:lvl7pPr>
            <a:lvl8pPr marL="3200400" indent="0" latinLnBrk="0">
              <a:buNone/>
              <a:defRPr lang="el-GR" sz="900"/>
            </a:lvl8pPr>
            <a:lvl9pPr marL="3657600" indent="0" latinLnBrk="0">
              <a:buNone/>
              <a:defRPr lang="el-GR" sz="900"/>
            </a:lvl9pPr>
          </a:lstStyle>
          <a:p>
            <a:pPr lvl="0"/>
            <a:r>
              <a:rPr lang="el-GR" noProof="0" dirty="0"/>
              <a:t>Κάντε κλικ για να επεξεργαστείτε τα στυλ υποδείγματος κειμένου</a:t>
            </a:r>
          </a:p>
        </p:txBody>
      </p:sp>
      <p:sp>
        <p:nvSpPr>
          <p:cNvPr id="5" name="Πλαίσι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9E583DDF-CA54-461A-A486-592D2374C532}" type="datetimeFigureOut">
              <a:rPr lang="el-GR" noProof="0" smtClean="0"/>
              <a:pPr/>
              <a:t>27/9/2025</a:t>
            </a:fld>
            <a:endParaRPr lang="el-GR" noProof="0" dirty="0"/>
          </a:p>
        </p:txBody>
      </p:sp>
      <p:sp>
        <p:nvSpPr>
          <p:cNvPr id="6" name="Πλαίσι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l-GR" noProof="0" dirty="0"/>
          </a:p>
        </p:txBody>
      </p:sp>
      <p:sp>
        <p:nvSpPr>
          <p:cNvPr id="7" name="Πλαίσι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6269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Πλαίσι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t>9/27/2025</a:t>
            </a:fld>
            <a:endParaRPr lang="el-GR"/>
          </a:p>
        </p:txBody>
      </p:sp>
      <p:sp>
        <p:nvSpPr>
          <p:cNvPr id="5" name="Πλαίσι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Πλαίσι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3707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Πλαίσι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t>9/27/2025</a:t>
            </a:fld>
            <a:endParaRPr lang="el-GR"/>
          </a:p>
        </p:txBody>
      </p:sp>
      <p:sp>
        <p:nvSpPr>
          <p:cNvPr id="5" name="Πλαίσι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Πλαίσι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4380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49229-E3F7-4B08-B8B0-567DB9AE2DBD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65460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026DC-D31F-40BA-B49D-47D87B9BA087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6371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Ατζέ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24/2/2025</a:t>
            </a:r>
            <a:endParaRPr lang="en-US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"/>
              <a:t>Δείγμα κειμένου υποσέλιδου</a:t>
            </a: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Θέση περιεχομένου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90261" y="2333860"/>
            <a:ext cx="7489944" cy="3689909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 rtl="0"/>
            <a:r>
              <a:rPr lang="el"/>
              <a:t>Στυλ υποδείγματος κειμένου</a:t>
            </a:r>
          </a:p>
          <a:p>
            <a:pPr lvl="1" rtl="0"/>
            <a:r>
              <a:rPr lang="el"/>
              <a:t>Δεύτερου επιπέδου</a:t>
            </a:r>
          </a:p>
          <a:p>
            <a:pPr lvl="2" rtl="0"/>
            <a:r>
              <a:rPr lang="el"/>
              <a:t>Τρίτου επιπέδου</a:t>
            </a:r>
          </a:p>
          <a:p>
            <a:pPr lvl="3" rtl="0"/>
            <a:r>
              <a:rPr lang="el"/>
              <a:t>Τέταρτου επιπέδου</a:t>
            </a:r>
          </a:p>
          <a:p>
            <a:pPr lvl="4" rtl="0"/>
            <a:r>
              <a:rPr lang="el"/>
              <a:t>Πέμπτου επιπέδου</a:t>
            </a:r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664108"/>
            <a:ext cx="8467558" cy="1554480"/>
          </a:xfrm>
        </p:spPr>
        <p:txBody>
          <a:bodyPr rtlCol="0" anchor="b">
            <a:normAutofit/>
          </a:bodyPr>
          <a:lstStyle>
            <a:lvl1pPr>
              <a:defRPr sz="4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rtl="0"/>
            <a:r>
              <a:rPr lang="el"/>
              <a:t>Κάντε κλικ για να επεξεργαστείτε το Στυλ κύριου τίτλου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82907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464DF-92FB-4D4C-B2DE-15BC5F46772E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97729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F1A99-F4C1-4E12-B7D3-A88A44F4EB10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83695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7458-324C-48F7-80F5-74B19E1CAFEB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7782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B054C-5E05-4896-867A-8DB56A20C8AC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90485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4B787-46DA-4B4F-B781-E768630FCF2A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01612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38CE2-82D3-4BA2-B844-E7281181CD7A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3418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FF511-91B4-4318-A9F6-BECE1367AD14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51084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760AF-08CF-488B-8265-5F1D88C1C64E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64820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41802-9AAA-4EB8-B737-B207AD0C712F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852264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27BB6-0FDA-4EDD-A5D1-79FFF12955B7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296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D8CA0-A4ED-4050-B3DF-848070EC6196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8CD63-2126-491E-82C0-9D4ABB7AE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286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Ατζέντα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Θέση εικόνας 10">
            <a:extLst>
              <a:ext uri="{FF2B5EF4-FFF2-40B4-BE49-F238E27FC236}">
                <a16:creationId xmlns:a16="http://schemas.microsoft.com/office/drawing/2014/main" id="{EEE9D05A-2BD6-0F92-5A5D-FFA6FFF54EA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07050" y="0"/>
            <a:ext cx="6584950" cy="6858000"/>
          </a:xfrm>
          <a:blipFill>
            <a:blip r:embed="rId3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vert="horz" lIns="91440" tIns="0" rIns="0" bIns="0" rtlCol="0">
            <a:noAutofit/>
          </a:bodyPr>
          <a:lstStyle>
            <a:lvl1pPr>
              <a:defRPr lang="en-US" sz="2400" b="0" i="0"/>
            </a:lvl1pPr>
          </a:lstStyle>
          <a:p>
            <a:pPr marL="0" lvl="0" indent="0" rtl="0">
              <a:lnSpc>
                <a:spcPct val="150000"/>
              </a:lnSpc>
              <a:buFontTx/>
              <a:buNone/>
            </a:pPr>
            <a:r>
              <a:rPr lang="el"/>
              <a:t>Κάντε κλικ στο εικονίδιο για να προσθέσετε μια εικόνα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24/2/2025</a:t>
            </a:r>
            <a:endParaRPr lang="en-US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"/>
              <a:t>Δείγμα κειμένου υποσέλιδου</a:t>
            </a: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Θέση περιεχομένου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8" y="2333860"/>
            <a:ext cx="4381756" cy="3689909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 rtl="0"/>
            <a:r>
              <a:rPr lang="el"/>
              <a:t>Στυλ υποδείγματος κειμένου</a:t>
            </a:r>
          </a:p>
          <a:p>
            <a:pPr lvl="1" rtl="0"/>
            <a:r>
              <a:rPr lang="el"/>
              <a:t>Δεύτερου επιπέδου</a:t>
            </a:r>
          </a:p>
          <a:p>
            <a:pPr lvl="2" rtl="0"/>
            <a:r>
              <a:rPr lang="el"/>
              <a:t>Τρίτου επιπέδου</a:t>
            </a:r>
          </a:p>
          <a:p>
            <a:pPr lvl="3" rtl="0"/>
            <a:r>
              <a:rPr lang="el"/>
              <a:t>Τέταρτου επιπέδου</a:t>
            </a:r>
          </a:p>
          <a:p>
            <a:pPr lvl="4" rtl="0"/>
            <a:r>
              <a:rPr lang="el"/>
              <a:t>Πέμπτου επιπέδου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664108"/>
            <a:ext cx="7007353" cy="1554480"/>
          </a:xfrm>
        </p:spPr>
        <p:txBody>
          <a:bodyPr rtlCol="0" anchor="b">
            <a:normAutofit/>
          </a:bodyPr>
          <a:lstStyle>
            <a:lvl1pPr>
              <a:defRPr sz="4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rtl="0"/>
            <a:r>
              <a:rPr lang="el"/>
              <a:t>Κάντε κλικ για να επεξεργαστείτε το Στυλ κύριου τίτλου</a:t>
            </a:r>
          </a:p>
        </p:txBody>
      </p:sp>
    </p:spTree>
    <p:extLst>
      <p:ext uri="{BB962C8B-B14F-4D97-AF65-F5344CB8AC3E}">
        <p14:creationId xmlns:p14="http://schemas.microsoft.com/office/powerpoint/2010/main" val="23934021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B08FB-4F0B-44DE-8994-0595D6ECCDCE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1300340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AB015-62A3-4A29-BC49-965FA4BE59CA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23902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46181-5447-4050-89D3-AA326DE4DA13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36747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50F08-CAEB-42BA-9362-548763B98147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501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, Περιεχόμενο 1 (Μέγ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24/2/2025</a:t>
            </a:r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"/>
              <a:t>Δείγμα κειμένου υποσέλιδου</a:t>
            </a: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1044465"/>
            <a:ext cx="11924209" cy="5408535"/>
          </a:xfrm>
        </p:spPr>
        <p:txBody>
          <a:bodyPr rtlCol="0"/>
          <a:lstStyle/>
          <a:p>
            <a:pPr lvl="0" rtl="0"/>
            <a:r>
              <a:rPr lang="el"/>
              <a:t>Στυλ υποδείγματος κειμένου</a:t>
            </a:r>
          </a:p>
          <a:p>
            <a:pPr lvl="1" rtl="0"/>
            <a:r>
              <a:rPr lang="el"/>
              <a:t>Δεύτερου επιπέδου</a:t>
            </a:r>
          </a:p>
          <a:p>
            <a:pPr lvl="2" rtl="0"/>
            <a:r>
              <a:rPr lang="el"/>
              <a:t>Τρίτου επιπέδου</a:t>
            </a:r>
          </a:p>
          <a:p>
            <a:pPr lvl="3" rtl="0"/>
            <a:r>
              <a:rPr lang="el"/>
              <a:t>Τέταρτου επιπέδου</a:t>
            </a:r>
          </a:p>
          <a:p>
            <a:pPr lvl="4" rtl="0"/>
            <a:r>
              <a:rPr lang="el"/>
              <a:t>Πέμπτου επιπέδου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" y="151597"/>
            <a:ext cx="11924209" cy="715505"/>
          </a:xfrm>
        </p:spPr>
        <p:txBody>
          <a:bodyPr rtlCol="0" anchor="ctr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pPr rtl="0"/>
            <a:r>
              <a:rPr lang="el"/>
              <a:t>Κάντε κλικ για να επεξεργαστείτε το Στυλ κύριου τίτλου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3845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Μόνο περιεχόμενο (Μέγ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24/2/2025</a:t>
            </a:r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"/>
              <a:t>Δείγμα κειμένου υποσέλιδου</a:t>
            </a: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367091"/>
            <a:ext cx="11924209" cy="6123818"/>
          </a:xfrm>
        </p:spPr>
        <p:txBody>
          <a:bodyPr rtlCol="0"/>
          <a:lstStyle/>
          <a:p>
            <a:pPr lvl="0" rtl="0"/>
            <a:r>
              <a:rPr lang="el"/>
              <a:t>Στυλ υποδείγματος κειμένου</a:t>
            </a:r>
          </a:p>
          <a:p>
            <a:pPr lvl="1" rtl="0"/>
            <a:r>
              <a:rPr lang="el"/>
              <a:t>Δεύτερου επιπέδου</a:t>
            </a:r>
          </a:p>
          <a:p>
            <a:pPr lvl="2" rtl="0"/>
            <a:r>
              <a:rPr lang="el"/>
              <a:t>Τρίτου επιπέδου</a:t>
            </a:r>
          </a:p>
          <a:p>
            <a:pPr lvl="3" rtl="0"/>
            <a:r>
              <a:rPr lang="el"/>
              <a:t>Τέταρτου επιπέδου</a:t>
            </a:r>
          </a:p>
          <a:p>
            <a:pPr lvl="4" rtl="0"/>
            <a:r>
              <a:rPr lang="el"/>
              <a:t>Πέμπτου επιπέδου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-1325880"/>
            <a:ext cx="10515600" cy="1325880"/>
          </a:xfrm>
        </p:spPr>
        <p:txBody>
          <a:bodyPr rtlCol="0" anchor="ctr">
            <a:normAutofit/>
          </a:bodyPr>
          <a:lstStyle>
            <a:lvl1pPr>
              <a:defRPr sz="2400"/>
            </a:lvl1pPr>
          </a:lstStyle>
          <a:p>
            <a:pPr rtl="0"/>
            <a:r>
              <a:rPr lang="el"/>
              <a:t>Κάντε κλικ για να επεξεργαστείτε το Στυλ κύριου τίτλου</a:t>
            </a:r>
          </a:p>
        </p:txBody>
      </p:sp>
    </p:spTree>
    <p:extLst>
      <p:ext uri="{BB962C8B-B14F-4D97-AF65-F5344CB8AC3E}">
        <p14:creationId xmlns:p14="http://schemas.microsoft.com/office/powerpoint/2010/main" val="26383102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Τίτλος, Περιεχόμενο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24/2/2025</a:t>
            </a:r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"/>
              <a:t>Δείγμα κειμένου υποσέλιδου</a:t>
            </a: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2241550"/>
            <a:ext cx="10966705" cy="4067810"/>
          </a:xfrm>
        </p:spPr>
        <p:txBody>
          <a:bodyPr rtlCol="0"/>
          <a:lstStyle/>
          <a:p>
            <a:pPr lvl="0" rtl="0"/>
            <a:r>
              <a:rPr lang="el"/>
              <a:t>Στυλ υποδείγματος κειμένου</a:t>
            </a:r>
          </a:p>
          <a:p>
            <a:pPr lvl="1" rtl="0"/>
            <a:r>
              <a:rPr lang="el"/>
              <a:t>Δεύτερου επιπέδου</a:t>
            </a:r>
          </a:p>
          <a:p>
            <a:pPr lvl="2" rtl="0"/>
            <a:r>
              <a:rPr lang="el"/>
              <a:t>Τρίτου επιπέδου</a:t>
            </a:r>
          </a:p>
          <a:p>
            <a:pPr lvl="3" rtl="0"/>
            <a:r>
              <a:rPr lang="el"/>
              <a:t>Τέταρτου επιπέδου</a:t>
            </a:r>
          </a:p>
          <a:p>
            <a:pPr lvl="4" rtl="0"/>
            <a:r>
              <a:rPr lang="el"/>
              <a:t>Πέμπτου επιπέδου</a:t>
            </a:r>
          </a:p>
        </p:txBody>
      </p:sp>
      <p:sp>
        <p:nvSpPr>
          <p:cNvPr id="7" name="Τίτλος 1">
            <a:extLst>
              <a:ext uri="{FF2B5EF4-FFF2-40B4-BE49-F238E27FC236}">
                <a16:creationId xmlns:a16="http://schemas.microsoft.com/office/drawing/2014/main" id="{AD96F6A0-07FF-1828-19D1-FE1D9B921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6" y="877457"/>
            <a:ext cx="10964675" cy="1059294"/>
          </a:xfrm>
        </p:spPr>
        <p:txBody>
          <a:bodyPr rtlCol="0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pPr rtl="0"/>
            <a:r>
              <a:rPr lang="el"/>
              <a:t>Κάντε κλικ για να επεξεργαστείτε το Στυλ κύριου τίτλου</a:t>
            </a:r>
          </a:p>
        </p:txBody>
      </p:sp>
    </p:spTree>
    <p:extLst>
      <p:ext uri="{BB962C8B-B14F-4D97-AF65-F5344CB8AC3E}">
        <p14:creationId xmlns:p14="http://schemas.microsoft.com/office/powerpoint/2010/main" val="11827241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, Περιεχόμενο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24/2/2025</a:t>
            </a:r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"/>
              <a:t>Δείγμα κειμένου υποσέλιδου</a:t>
            </a: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Θέση περιεχομένου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386584"/>
            <a:ext cx="4325112" cy="2459736"/>
          </a:xfrm>
        </p:spPr>
        <p:txBody>
          <a:bodyPr rtlCol="0"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 rtl="0"/>
            <a:r>
              <a:rPr lang="el"/>
              <a:t>Στυλ υποδείγματος κειμένου</a:t>
            </a:r>
          </a:p>
          <a:p>
            <a:pPr lvl="1" rtl="0"/>
            <a:r>
              <a:rPr lang="el"/>
              <a:t>Δεύτερου επιπέδου</a:t>
            </a:r>
          </a:p>
          <a:p>
            <a:pPr lvl="2" rtl="0"/>
            <a:r>
              <a:rPr lang="el"/>
              <a:t>Τρίτου επιπέδου</a:t>
            </a:r>
          </a:p>
          <a:p>
            <a:pPr lvl="3" rtl="0"/>
            <a:r>
              <a:rPr lang="el"/>
              <a:t>Τέταρτου επιπέδου</a:t>
            </a:r>
          </a:p>
          <a:p>
            <a:pPr lvl="4" rtl="0"/>
            <a:r>
              <a:rPr lang="el"/>
              <a:t>Πέμπτου επιπέδου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385975"/>
            <a:ext cx="4325112" cy="2454796"/>
          </a:xfrm>
        </p:spPr>
        <p:txBody>
          <a:bodyPr rtlCol="0">
            <a:normAutofit/>
          </a:bodyPr>
          <a:lstStyle>
            <a:lvl1pPr>
              <a:defRPr sz="4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rtl="0"/>
            <a:r>
              <a:rPr lang="el"/>
              <a:t>Κάντε κλικ για να επεξεργαστείτε το Στυλ κύριου τίτλου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169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, Περιεχόμενο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24/2/2025</a:t>
            </a:r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"/>
              <a:t>Δείγμα κειμένου υποσέλιδου</a:t>
            </a: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Θέση περιεχομένου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2254250"/>
            <a:ext cx="4956175" cy="3556000"/>
          </a:xfrm>
        </p:spPr>
        <p:txBody>
          <a:bodyPr rtlCol="0"/>
          <a:lstStyle/>
          <a:p>
            <a:pPr lvl="0" rtl="0"/>
            <a:r>
              <a:rPr lang="el"/>
              <a:t>Στυλ υποδείγματος κειμένου</a:t>
            </a:r>
          </a:p>
          <a:p>
            <a:pPr lvl="1" rtl="0"/>
            <a:r>
              <a:rPr lang="el"/>
              <a:t>Δεύτερου επιπέδου</a:t>
            </a:r>
          </a:p>
          <a:p>
            <a:pPr lvl="2" rtl="0"/>
            <a:r>
              <a:rPr lang="el"/>
              <a:t>Τρίτου επιπέδου</a:t>
            </a:r>
          </a:p>
          <a:p>
            <a:pPr lvl="3" rtl="0"/>
            <a:r>
              <a:rPr lang="el"/>
              <a:t>Τέταρτου επιπέδου</a:t>
            </a:r>
          </a:p>
          <a:p>
            <a:pPr lvl="4" rtl="0"/>
            <a:r>
              <a:rPr lang="el"/>
              <a:t>Πέμπτου επιπέδου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258568"/>
            <a:ext cx="3813048" cy="3557016"/>
          </a:xfrm>
        </p:spPr>
        <p:txBody>
          <a:bodyPr rtlCol="0">
            <a:normAutofit/>
          </a:bodyPr>
          <a:lstStyle>
            <a:lvl1pPr>
              <a:defRPr sz="4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rtl="0"/>
            <a:r>
              <a:rPr lang="el"/>
              <a:t>Κάντε κλικ για να επεξεργαστείτε το Στυλ κύριου τίτλου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6858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, Περιεχόμενο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24/2/2025</a:t>
            </a:r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"/>
              <a:t>Δείγμα κειμένου υποσέλιδου</a:t>
            </a: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Θέση περιεχομένου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1538288"/>
            <a:ext cx="5681662" cy="4818062"/>
          </a:xfrm>
        </p:spPr>
        <p:txBody>
          <a:bodyPr rtlCol="0"/>
          <a:lstStyle/>
          <a:p>
            <a:pPr lvl="0" rtl="0"/>
            <a:r>
              <a:rPr lang="el"/>
              <a:t>Στυλ υποδείγματος κειμένου</a:t>
            </a:r>
          </a:p>
          <a:p>
            <a:pPr lvl="1" rtl="0"/>
            <a:r>
              <a:rPr lang="el"/>
              <a:t>Δεύτερου επιπέδου</a:t>
            </a:r>
          </a:p>
          <a:p>
            <a:pPr lvl="2" rtl="0"/>
            <a:r>
              <a:rPr lang="el"/>
              <a:t>Τρίτου επιπέδου</a:t>
            </a:r>
          </a:p>
          <a:p>
            <a:pPr lvl="3" rtl="0"/>
            <a:r>
              <a:rPr lang="el"/>
              <a:t>Τέταρτου επιπέδου</a:t>
            </a:r>
          </a:p>
          <a:p>
            <a:pPr lvl="4" rtl="0"/>
            <a:r>
              <a:rPr lang="el"/>
              <a:t>Πέμπτου επιπέδου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1537853"/>
            <a:ext cx="4145582" cy="4638825"/>
          </a:xfrm>
        </p:spPr>
        <p:txBody>
          <a:bodyPr rtlCol="0">
            <a:normAutofit/>
          </a:bodyPr>
          <a:lstStyle>
            <a:lvl1pPr>
              <a:defRPr sz="4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rtl="0"/>
            <a:r>
              <a:rPr lang="el"/>
              <a:t>Κάντε κλικ για να επεξεργαστείτε το Στυλ κύριου τίτλου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2745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, Περιεχόμενο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24/2/2025</a:t>
            </a:r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"/>
              <a:t>Δείγμα κειμένου υποσέλιδου</a:t>
            </a: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Θέση περιεχομένου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22913" y="877456"/>
            <a:ext cx="6159500" cy="5390822"/>
          </a:xfrm>
        </p:spPr>
        <p:txBody>
          <a:bodyPr rtlCol="0"/>
          <a:lstStyle/>
          <a:p>
            <a:pPr lvl="0" rtl="0"/>
            <a:r>
              <a:rPr lang="el"/>
              <a:t>Στυλ υποδείγματος κειμένου</a:t>
            </a:r>
          </a:p>
          <a:p>
            <a:pPr lvl="1" rtl="0"/>
            <a:r>
              <a:rPr lang="el"/>
              <a:t>Δεύτερου επιπέδου</a:t>
            </a:r>
          </a:p>
          <a:p>
            <a:pPr lvl="2" rtl="0"/>
            <a:r>
              <a:rPr lang="el"/>
              <a:t>Τρίτου επιπέδου</a:t>
            </a:r>
          </a:p>
          <a:p>
            <a:pPr lvl="3" rtl="0"/>
            <a:r>
              <a:rPr lang="el"/>
              <a:t>Τέταρτου επιπέδου</a:t>
            </a:r>
          </a:p>
          <a:p>
            <a:pPr lvl="4" rtl="0"/>
            <a:r>
              <a:rPr lang="el"/>
              <a:t>Πέμπτου επιπέδου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7" y="877456"/>
            <a:ext cx="4142232" cy="4940661"/>
          </a:xfrm>
        </p:spPr>
        <p:txBody>
          <a:bodyPr rtlCol="0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pPr rtl="0"/>
            <a:r>
              <a:rPr lang="el"/>
              <a:t>Κάντε κλικ για να επεξεργαστείτε το Στυλ κύριου τίτλου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5438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, Περιεχόμενο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24/2/2025</a:t>
            </a:r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"/>
              <a:t>Δείγμα κειμένου υποσέλιδου</a:t>
            </a: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Θέση περιεχομένου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04268" y="549274"/>
            <a:ext cx="7315200" cy="5806440"/>
          </a:xfrm>
        </p:spPr>
        <p:txBody>
          <a:bodyPr rtlCol="0"/>
          <a:lstStyle/>
          <a:p>
            <a:pPr lvl="0" rtl="0"/>
            <a:r>
              <a:rPr lang="el"/>
              <a:t>Στυλ υποδείγματος κειμένου</a:t>
            </a:r>
          </a:p>
          <a:p>
            <a:pPr lvl="1" rtl="0"/>
            <a:r>
              <a:rPr lang="el"/>
              <a:t>Δεύτερου επιπέδου</a:t>
            </a:r>
          </a:p>
          <a:p>
            <a:pPr lvl="2" rtl="0"/>
            <a:r>
              <a:rPr lang="el"/>
              <a:t>Τρίτου επιπέδου</a:t>
            </a:r>
          </a:p>
          <a:p>
            <a:pPr lvl="3" rtl="0"/>
            <a:r>
              <a:rPr lang="el"/>
              <a:t>Τέταρτου επιπέδου</a:t>
            </a:r>
          </a:p>
          <a:p>
            <a:pPr lvl="4" rtl="0"/>
            <a:r>
              <a:rPr lang="el"/>
              <a:t>Πέμπτου επιπέδου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33" y="548639"/>
            <a:ext cx="3494314" cy="5719639"/>
          </a:xfrm>
        </p:spPr>
        <p:txBody>
          <a:bodyPr rtlCol="0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pPr rtl="0"/>
            <a:r>
              <a:rPr lang="el"/>
              <a:t>Κάντε κλικ για να επεξεργαστείτε το Στυλ κύριου τίτλου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8486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Φωτογραφία περιεχομένου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Θέση εικόνας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793885" cy="6858000"/>
          </a:xfrm>
          <a:blipFill dpi="0" rotWithShape="1">
            <a:blip r:embed="rId2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rtlCol="0"/>
          <a:lstStyle/>
          <a:p>
            <a:pPr rtl="0"/>
            <a:r>
              <a:rPr lang="el"/>
              <a:t>Κάντε κλικ στο εικονίδιο για να προσθέσετε μια εικόνα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E742B5C-5438-96A4-4A2A-AE939906F8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538937" y="6453002"/>
            <a:ext cx="3337584" cy="365125"/>
          </a:xfrm>
        </p:spPr>
        <p:txBody>
          <a:bodyPr rtlCol="0"/>
          <a:lstStyle/>
          <a:p>
            <a:pPr rtl="0"/>
            <a:r>
              <a:rPr lang="en-US" smtClean="0"/>
              <a:t>24/2/2025</a:t>
            </a:r>
            <a:endParaRPr lang="en-US"/>
          </a:p>
        </p:txBody>
      </p:sp>
      <p:sp>
        <p:nvSpPr>
          <p:cNvPr id="9" name="Θέση υποσέλιδου 8">
            <a:extLst>
              <a:ext uri="{FF2B5EF4-FFF2-40B4-BE49-F238E27FC236}">
                <a16:creationId xmlns:a16="http://schemas.microsoft.com/office/drawing/2014/main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el"/>
              <a:t>Δείγμα κειμένου υποσέλιδου</a:t>
            </a:r>
          </a:p>
        </p:txBody>
      </p:sp>
      <p:sp>
        <p:nvSpPr>
          <p:cNvPr id="10" name="Θέση αριθμού διαφάνειας 9">
            <a:extLst>
              <a:ext uri="{FF2B5EF4-FFF2-40B4-BE49-F238E27FC236}">
                <a16:creationId xmlns:a16="http://schemas.microsoft.com/office/drawing/2014/main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Θέση περιεχομένου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38937" y="1828800"/>
            <a:ext cx="6071616" cy="4489704"/>
          </a:xfrm>
        </p:spPr>
        <p:txBody>
          <a:bodyPr rtlCol="0"/>
          <a:lstStyle/>
          <a:p>
            <a:pPr lvl="0" rtl="0"/>
            <a:r>
              <a:rPr lang="el"/>
              <a:t>Στυλ υποδείγματος κειμένου</a:t>
            </a:r>
          </a:p>
          <a:p>
            <a:pPr lvl="1" rtl="0"/>
            <a:r>
              <a:rPr lang="el"/>
              <a:t>Δεύτερου επιπέδου</a:t>
            </a:r>
          </a:p>
          <a:p>
            <a:pPr lvl="2" rtl="0"/>
            <a:r>
              <a:rPr lang="el"/>
              <a:t>Τρίτου επιπέδου</a:t>
            </a:r>
          </a:p>
          <a:p>
            <a:pPr lvl="3" rtl="0"/>
            <a:r>
              <a:rPr lang="el"/>
              <a:t>Τέταρτου επιπέδου</a:t>
            </a:r>
          </a:p>
          <a:p>
            <a:pPr lvl="4" rtl="0"/>
            <a:r>
              <a:rPr lang="el"/>
              <a:t>Πέμπτου επιπέδου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2062" y="548640"/>
            <a:ext cx="7738491" cy="1143000"/>
          </a:xfrm>
        </p:spPr>
        <p:txBody>
          <a:bodyPr rtlCol="0" anchor="b">
            <a:noAutofit/>
          </a:bodyPr>
          <a:lstStyle>
            <a:lvl1pPr>
              <a:defRPr sz="4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rtl="0"/>
            <a:r>
              <a:rPr lang="el"/>
              <a:t>Κάντε κλικ για να επεξεργαστείτε το Στυλ κύριου τίτλου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572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D8CA0-A4ED-4050-B3DF-848070EC6196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8CD63-2126-491E-82C0-9D4ABB7AE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9239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Φωτογραφία περιεχομένου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Θέση εικόνας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0544" y="0"/>
            <a:ext cx="4791456" cy="6858000"/>
          </a:xfrm>
          <a:blipFill dpi="0" rotWithShape="1">
            <a:blip r:embed="rId2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</a:lstStyle>
          <a:p>
            <a:pPr lvl="0" rtl="0"/>
            <a:r>
              <a:rPr lang="el"/>
              <a:t>Κάντε κλικ στο εικονίδιο για να προσθέσετε μια εικόνα</a:t>
            </a:r>
          </a:p>
        </p:txBody>
      </p:sp>
      <p:sp>
        <p:nvSpPr>
          <p:cNvPr id="9" name="Θέση ημερομηνίας 8">
            <a:extLst>
              <a:ext uri="{FF2B5EF4-FFF2-40B4-BE49-F238E27FC236}">
                <a16:creationId xmlns:a16="http://schemas.microsoft.com/office/drawing/2014/main" id="{81177663-FC76-DF36-EEB7-5BE4C6C82F3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 rtl="0"/>
            <a:r>
              <a:rPr lang="en-US" smtClean="0"/>
              <a:t>24/2/2025</a:t>
            </a:r>
            <a:endParaRPr lang="en-US"/>
          </a:p>
        </p:txBody>
      </p:sp>
      <p:sp>
        <p:nvSpPr>
          <p:cNvPr id="10" name="Θέση υποσέλιδου 9">
            <a:extLst>
              <a:ext uri="{FF2B5EF4-FFF2-40B4-BE49-F238E27FC236}">
                <a16:creationId xmlns:a16="http://schemas.microsoft.com/office/drawing/2014/main" id="{4515DEC4-C967-ABFB-73CF-0A90335332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950591" y="6453002"/>
            <a:ext cx="2805405" cy="365125"/>
          </a:xfrm>
        </p:spPr>
        <p:txBody>
          <a:bodyPr rtlCol="0"/>
          <a:lstStyle/>
          <a:p>
            <a:pPr rtl="0"/>
            <a:r>
              <a:rPr lang="el"/>
              <a:t>Δείγμα κειμένου υποσέλιδου</a:t>
            </a:r>
          </a:p>
        </p:txBody>
      </p:sp>
      <p:sp>
        <p:nvSpPr>
          <p:cNvPr id="12" name="Θέση αριθμού διαφάνειας 11">
            <a:extLst>
              <a:ext uri="{FF2B5EF4-FFF2-40B4-BE49-F238E27FC236}">
                <a16:creationId xmlns:a16="http://schemas.microsoft.com/office/drawing/2014/main" id="{A5A5085F-BE80-B110-AA1F-9DD0919E27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706232" y="6453002"/>
            <a:ext cx="429207" cy="365125"/>
          </a:xfrm>
        </p:spPr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Θέση περιεχομένου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4" y="1828800"/>
            <a:ext cx="6135624" cy="4489704"/>
          </a:xfrm>
        </p:spPr>
        <p:txBody>
          <a:bodyPr rtlCol="0"/>
          <a:lstStyle/>
          <a:p>
            <a:pPr lvl="0" rtl="0"/>
            <a:r>
              <a:rPr lang="el"/>
              <a:t>Στυλ υποδείγματος κειμένου</a:t>
            </a:r>
          </a:p>
          <a:p>
            <a:pPr lvl="1" rtl="0"/>
            <a:r>
              <a:rPr lang="el"/>
              <a:t>Δεύτερου επιπέδου</a:t>
            </a:r>
          </a:p>
          <a:p>
            <a:pPr lvl="2" rtl="0"/>
            <a:r>
              <a:rPr lang="el"/>
              <a:t>Τρίτου επιπέδου</a:t>
            </a:r>
          </a:p>
          <a:p>
            <a:pPr lvl="3" rtl="0"/>
            <a:r>
              <a:rPr lang="el"/>
              <a:t>Τέταρτου επιπέδου</a:t>
            </a:r>
          </a:p>
          <a:p>
            <a:pPr lvl="4" rtl="0"/>
            <a:r>
              <a:rPr lang="el"/>
              <a:t>Πέμπτου επιπέδου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548640"/>
            <a:ext cx="7717317" cy="1143000"/>
          </a:xfrm>
        </p:spPr>
        <p:txBody>
          <a:bodyPr rtlCol="0" anchor="b">
            <a:noAutofit/>
          </a:bodyPr>
          <a:lstStyle>
            <a:lvl1pPr>
              <a:defRPr sz="4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rtl="0"/>
            <a:r>
              <a:rPr lang="el"/>
              <a:t>Κάντε κλικ για να επεξεργαστείτε το Στυλ κύριου τίτλου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8704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Φωτογραφία περιεχομένου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Θέση εικόνας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023360" cy="6858000"/>
          </a:xfrm>
          <a:blipFill dpi="0" rotWithShape="1">
            <a:blip r:embed="rId2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</a:lstStyle>
          <a:p>
            <a:pPr lvl="0" rtl="0"/>
            <a:r>
              <a:rPr lang="el"/>
              <a:t>Κάντε κλικ στο εικονίδιο για να προσθέσετε μια εικόνα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F0BFB53A-8FDF-F131-DCF2-D7BECE95381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4745736" y="6453002"/>
            <a:ext cx="3494314" cy="365125"/>
          </a:xfrm>
        </p:spPr>
        <p:txBody>
          <a:bodyPr rtlCol="0"/>
          <a:lstStyle/>
          <a:p>
            <a:pPr rtl="0"/>
            <a:r>
              <a:rPr lang="en-US" smtClean="0"/>
              <a:t>24/2/2025</a:t>
            </a:r>
            <a:endParaRPr lang="en-US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5446E4B5-B423-4137-0255-D68BAC85BE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el"/>
              <a:t>Δείγμα κειμένου υποσέλιδου</a:t>
            </a:r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79FEC5A8-0DCB-9EEB-83E2-0411804C54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Θέση περιεχομένου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45736" y="1725386"/>
            <a:ext cx="6858000" cy="4638838"/>
          </a:xfrm>
        </p:spPr>
        <p:txBody>
          <a:bodyPr rtlCol="0"/>
          <a:lstStyle/>
          <a:p>
            <a:pPr lvl="0" rtl="0"/>
            <a:r>
              <a:rPr lang="el"/>
              <a:t>Στυλ υποδείγματος κειμένου</a:t>
            </a:r>
          </a:p>
          <a:p>
            <a:pPr lvl="1" rtl="0"/>
            <a:r>
              <a:rPr lang="el"/>
              <a:t>Δεύτερου επιπέδου</a:t>
            </a:r>
          </a:p>
          <a:p>
            <a:pPr lvl="2" rtl="0"/>
            <a:r>
              <a:rPr lang="el"/>
              <a:t>Τρίτου επιπέδου</a:t>
            </a:r>
          </a:p>
          <a:p>
            <a:pPr lvl="3" rtl="0"/>
            <a:r>
              <a:rPr lang="el"/>
              <a:t>Τέταρτου επιπέδου</a:t>
            </a:r>
          </a:p>
          <a:p>
            <a:pPr lvl="4" rtl="0"/>
            <a:r>
              <a:rPr lang="el"/>
              <a:t>Πέμπτου επιπέδου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1537" y="320039"/>
            <a:ext cx="8502199" cy="1258389"/>
          </a:xfrm>
        </p:spPr>
        <p:txBody>
          <a:bodyPr rtlCol="0" anchor="b">
            <a:noAutofit/>
          </a:bodyPr>
          <a:lstStyle>
            <a:lvl1pPr>
              <a:defRPr sz="4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rtl="0"/>
            <a:r>
              <a:rPr lang="el"/>
              <a:t>Κάντε κλικ για να επεξεργαστείτε το Στυλ κύριου τίτλου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4152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Φωτογραφία περιεχομένου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Θέση εικόνας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91732" y="0"/>
            <a:ext cx="4100267" cy="6858000"/>
          </a:xfrm>
          <a:blipFill dpi="0" rotWithShape="1">
            <a:blip r:embed="rId3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</a:lstStyle>
          <a:p>
            <a:pPr lvl="0" rtl="0"/>
            <a:r>
              <a:rPr lang="el"/>
              <a:t>Κάντε κλικ στο εικονίδιο για να προσθέσετε μια εικόνα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 rtl="0"/>
            <a:r>
              <a:rPr lang="en-US" smtClean="0"/>
              <a:t>24/2/2025</a:t>
            </a:r>
            <a:endParaRPr lang="en-US"/>
          </a:p>
        </p:txBody>
      </p:sp>
      <p:sp>
        <p:nvSpPr>
          <p:cNvPr id="9" name="Θέση υποσέλιδου 8">
            <a:extLst>
              <a:ext uri="{FF2B5EF4-FFF2-40B4-BE49-F238E27FC236}">
                <a16:creationId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285799" y="6453002"/>
            <a:ext cx="2805405" cy="365125"/>
          </a:xfrm>
        </p:spPr>
        <p:txBody>
          <a:bodyPr rtlCol="0"/>
          <a:lstStyle/>
          <a:p>
            <a:pPr rtl="0"/>
            <a:r>
              <a:rPr lang="el"/>
              <a:t>Δείγμα κειμένου υποσέλιδου</a:t>
            </a:r>
          </a:p>
        </p:txBody>
      </p:sp>
      <p:sp>
        <p:nvSpPr>
          <p:cNvPr id="10" name="Θέση αριθμού διαφάνειας 9">
            <a:extLst>
              <a:ext uri="{FF2B5EF4-FFF2-40B4-BE49-F238E27FC236}">
                <a16:creationId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041440" y="6453002"/>
            <a:ext cx="429207" cy="365125"/>
          </a:xfrm>
        </p:spPr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Θέση περιεχομένου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7" y="1728870"/>
            <a:ext cx="6858000" cy="4635354"/>
          </a:xfrm>
        </p:spPr>
        <p:txBody>
          <a:bodyPr rtlCol="0"/>
          <a:lstStyle/>
          <a:p>
            <a:pPr lvl="0" rtl="0"/>
            <a:r>
              <a:rPr lang="el"/>
              <a:t>Στυλ υποδείγματος κειμένου</a:t>
            </a:r>
          </a:p>
          <a:p>
            <a:pPr lvl="1" rtl="0"/>
            <a:r>
              <a:rPr lang="el"/>
              <a:t>Δεύτερου επιπέδου</a:t>
            </a:r>
          </a:p>
          <a:p>
            <a:pPr lvl="2" rtl="0"/>
            <a:r>
              <a:rPr lang="el"/>
              <a:t>Τρίτου επιπέδου</a:t>
            </a:r>
          </a:p>
          <a:p>
            <a:pPr lvl="3" rtl="0"/>
            <a:r>
              <a:rPr lang="el"/>
              <a:t>Τέταρτου επιπέδου</a:t>
            </a:r>
          </a:p>
          <a:p>
            <a:pPr lvl="4" rtl="0"/>
            <a:r>
              <a:rPr lang="el"/>
              <a:t>Πέμπτου επιπέδου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320040"/>
            <a:ext cx="8400908" cy="1261872"/>
          </a:xfrm>
        </p:spPr>
        <p:txBody>
          <a:bodyPr rtlCol="0" anchor="b">
            <a:noAutofit/>
          </a:bodyPr>
          <a:lstStyle>
            <a:lvl1pPr>
              <a:defRPr sz="4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rtl="0"/>
            <a:r>
              <a:rPr lang="el"/>
              <a:t>Κάντε κλικ για να επεξεργαστείτε το Στυλ κύριου τίτλου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2654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Φωτογραφία περιεχομένου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Θέση εικόνας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611509" cy="6858000"/>
          </a:xfrm>
          <a:blipFill>
            <a:blip r:embed="rId2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vert="horz" lIns="91440" tIns="0" rIns="0" bIns="0" rtlCol="0">
            <a:noAutofit/>
          </a:bodyPr>
          <a:lstStyle>
            <a:lvl1pPr>
              <a:defRPr lang="en-US" sz="2400" b="0" i="0"/>
            </a:lvl1pPr>
          </a:lstStyle>
          <a:p>
            <a:pPr marL="0" lvl="0" indent="0" rtl="0">
              <a:lnSpc>
                <a:spcPct val="150000"/>
              </a:lnSpc>
              <a:buFontTx/>
              <a:buNone/>
            </a:pPr>
            <a:r>
              <a:rPr lang="el"/>
              <a:t>Κάντε κλικ στο εικονίδιο για να προσθέσετε μια εικόνα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3745" y="6453002"/>
            <a:ext cx="1622776" cy="365125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rtl="0"/>
            <a:r>
              <a:rPr lang="en-US" smtClean="0"/>
              <a:t>24/2/2025</a:t>
            </a:r>
            <a:endParaRPr lang="en-US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"/>
              <a:t>Δείγμα κειμένου υποσέλιδου</a:t>
            </a: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Θέση περιεχομένου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53745" y="2257005"/>
            <a:ext cx="4362450" cy="4051720"/>
          </a:xfrm>
        </p:spPr>
        <p:txBody>
          <a:bodyPr rtlCol="0"/>
          <a:lstStyle/>
          <a:p>
            <a:pPr lvl="0" rtl="0"/>
            <a:r>
              <a:rPr lang="el"/>
              <a:t>Στυλ υποδείγματος κειμένου</a:t>
            </a:r>
          </a:p>
          <a:p>
            <a:pPr lvl="1" rtl="0"/>
            <a:r>
              <a:rPr lang="el"/>
              <a:t>Δεύτερου επιπέδου</a:t>
            </a:r>
          </a:p>
          <a:p>
            <a:pPr lvl="2" rtl="0"/>
            <a:r>
              <a:rPr lang="el"/>
              <a:t>Τρίτου επιπέδου</a:t>
            </a:r>
          </a:p>
          <a:p>
            <a:pPr lvl="3" rtl="0"/>
            <a:r>
              <a:rPr lang="el"/>
              <a:t>Τέταρτου επιπέδου</a:t>
            </a:r>
          </a:p>
          <a:p>
            <a:pPr lvl="4" rtl="0"/>
            <a:r>
              <a:rPr lang="el"/>
              <a:t>Πέμπτου επιπέδου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86" y="584339"/>
            <a:ext cx="5925810" cy="1527048"/>
          </a:xfrm>
        </p:spPr>
        <p:txBody>
          <a:bodyPr rtlCol="0" anchor="b">
            <a:normAutofit/>
          </a:bodyPr>
          <a:lstStyle>
            <a:lvl1pPr>
              <a:defRPr sz="4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rtl="0"/>
            <a:r>
              <a:rPr lang="el"/>
              <a:t>Κάντε κλικ για να επεξεργαστείτε το Στυλ κύριου τίτλου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6242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Φωτογραφία περιεχομένου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Θέση εικόνας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45480" y="0"/>
            <a:ext cx="6446520" cy="6858000"/>
          </a:xfrm>
          <a:blipFill>
            <a:blip r:embed="rId2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vert="horz" lIns="91440" tIns="0" rIns="0" bIns="0" rtlCol="0">
            <a:noAutofit/>
          </a:bodyPr>
          <a:lstStyle>
            <a:lvl1pPr>
              <a:defRPr lang="en-US" sz="2400" b="0" i="0"/>
            </a:lvl1pPr>
          </a:lstStyle>
          <a:p>
            <a:pPr marL="0" lvl="0" indent="0" rtl="0">
              <a:lnSpc>
                <a:spcPct val="150000"/>
              </a:lnSpc>
              <a:buFontTx/>
              <a:buNone/>
            </a:pPr>
            <a:r>
              <a:rPr lang="el"/>
              <a:t>Κάντε κλικ στο εικονίδιο για να προσθέσετε μια εικόνα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2031073" cy="365125"/>
          </a:xfrm>
        </p:spPr>
        <p:txBody>
          <a:bodyPr rtlCol="0"/>
          <a:lstStyle/>
          <a:p>
            <a:pPr rtl="0"/>
            <a:r>
              <a:rPr lang="en-US" smtClean="0"/>
              <a:t>24/2/2025</a:t>
            </a:r>
            <a:endParaRPr lang="en-US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8233" y="6453002"/>
            <a:ext cx="2805405" cy="365125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rtl="0"/>
            <a:r>
              <a:rPr lang="el"/>
              <a:t>Δείγμα κειμένου υποσέλιδου</a:t>
            </a: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874" y="6453002"/>
            <a:ext cx="429207" cy="365125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rtl="0"/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Θέση περιεχομένου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5" y="2256079"/>
            <a:ext cx="4360863" cy="4052646"/>
          </a:xfrm>
        </p:spPr>
        <p:txBody>
          <a:bodyPr rtlCol="0"/>
          <a:lstStyle/>
          <a:p>
            <a:pPr lvl="0" rtl="0"/>
            <a:r>
              <a:rPr lang="el"/>
              <a:t>Στυλ υποδείγματος κειμένου</a:t>
            </a:r>
          </a:p>
          <a:p>
            <a:pPr lvl="1" rtl="0"/>
            <a:r>
              <a:rPr lang="el"/>
              <a:t>Δεύτερου επιπέδου</a:t>
            </a:r>
          </a:p>
          <a:p>
            <a:pPr lvl="2" rtl="0"/>
            <a:r>
              <a:rPr lang="el"/>
              <a:t>Τρίτου επιπέδου</a:t>
            </a:r>
          </a:p>
          <a:p>
            <a:pPr lvl="3" rtl="0"/>
            <a:r>
              <a:rPr lang="el"/>
              <a:t>Τέταρτου επιπέδου</a:t>
            </a:r>
          </a:p>
          <a:p>
            <a:pPr lvl="4" rtl="0"/>
            <a:r>
              <a:rPr lang="el"/>
              <a:t>Πέμπτου επιπέδου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583413"/>
            <a:ext cx="6053957" cy="1527048"/>
          </a:xfrm>
        </p:spPr>
        <p:txBody>
          <a:bodyPr rtlCol="0" anchor="b">
            <a:normAutofit/>
          </a:bodyPr>
          <a:lstStyle>
            <a:lvl1pPr>
              <a:defRPr sz="4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rtl="0"/>
            <a:r>
              <a:rPr lang="el"/>
              <a:t>Κάντε κλικ για να επεξεργαστείτε το Στυλ κύριου τίτλου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9794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Φωτογραφία περιεχομένου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Θέση εικόνας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492240" cy="6858000"/>
          </a:xfrm>
          <a:blipFill>
            <a:blip r:embed="rId2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vert="horz" lIns="91440" tIns="0" rIns="0" bIns="0" rtlCol="0">
            <a:noAutofit/>
          </a:bodyPr>
          <a:lstStyle>
            <a:lvl1pPr>
              <a:defRPr lang="en-US" sz="2400" b="0" i="0"/>
            </a:lvl1pPr>
          </a:lstStyle>
          <a:p>
            <a:pPr marL="0" lvl="0" indent="0" rtl="0">
              <a:lnSpc>
                <a:spcPct val="150000"/>
              </a:lnSpc>
              <a:buFontTx/>
              <a:buNone/>
            </a:pPr>
            <a:r>
              <a:rPr lang="el"/>
              <a:t>Κάντε κλικ στο εικονίδιο για να προσθέσετε μια εικόνα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04491" y="6453002"/>
            <a:ext cx="1772029" cy="365125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rtl="0"/>
            <a:r>
              <a:rPr lang="en-US" smtClean="0"/>
              <a:t>24/2/2025</a:t>
            </a:r>
            <a:endParaRPr lang="en-US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"/>
              <a:t>Δείγμα κειμένου υποσέλιδου</a:t>
            </a: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Θέση περιεχομένου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04888" y="1728870"/>
            <a:ext cx="4512601" cy="4635353"/>
          </a:xfrm>
        </p:spPr>
        <p:txBody>
          <a:bodyPr rtlCol="0"/>
          <a:lstStyle/>
          <a:p>
            <a:pPr lvl="0" rtl="0"/>
            <a:r>
              <a:rPr lang="el"/>
              <a:t>Στυλ υποδείγματος κειμένου</a:t>
            </a:r>
          </a:p>
          <a:p>
            <a:pPr lvl="1" rtl="0"/>
            <a:r>
              <a:rPr lang="el"/>
              <a:t>Δεύτερου επιπέδου</a:t>
            </a:r>
          </a:p>
          <a:p>
            <a:pPr lvl="2" rtl="0"/>
            <a:r>
              <a:rPr lang="el"/>
              <a:t>Τρίτου επιπέδου</a:t>
            </a:r>
          </a:p>
          <a:p>
            <a:pPr lvl="3" rtl="0"/>
            <a:r>
              <a:rPr lang="el"/>
              <a:t>Τέταρτου επιπέδου</a:t>
            </a:r>
          </a:p>
          <a:p>
            <a:pPr lvl="4" rtl="0"/>
            <a:r>
              <a:rPr lang="el"/>
              <a:t>Πέμπτου επιπέδου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0418" y="320040"/>
            <a:ext cx="6047071" cy="1261872"/>
          </a:xfrm>
        </p:spPr>
        <p:txBody>
          <a:bodyPr rtlCol="0" anchor="b">
            <a:noAutofit/>
          </a:bodyPr>
          <a:lstStyle>
            <a:lvl1pPr>
              <a:defRPr sz="4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rtl="0"/>
            <a:r>
              <a:rPr lang="el"/>
              <a:t>Κάντε κλικ για να επεξεργαστείτε το Στυλ κύριου τίτλου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945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Φωτογραφία περιεχομένου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Θέση εικόνας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17720" y="0"/>
            <a:ext cx="6274279" cy="6858000"/>
          </a:xfrm>
          <a:blipFill>
            <a:blip r:embed="rId2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vert="horz" lIns="91440" tIns="0" rIns="0" bIns="0" rtlCol="0">
            <a:noAutofit/>
          </a:bodyPr>
          <a:lstStyle>
            <a:lvl1pPr>
              <a:defRPr lang="en-US" sz="2400" b="0" i="0"/>
            </a:lvl1pPr>
          </a:lstStyle>
          <a:p>
            <a:pPr marL="0" lvl="0" indent="0" rtl="0">
              <a:lnSpc>
                <a:spcPct val="150000"/>
              </a:lnSpc>
              <a:buFontTx/>
              <a:buNone/>
            </a:pPr>
            <a:r>
              <a:rPr lang="el"/>
              <a:t>Κάντε κλικ στο εικονίδιο για να προσθέσετε μια εικόνα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2031073" cy="365125"/>
          </a:xfrm>
        </p:spPr>
        <p:txBody>
          <a:bodyPr rtlCol="0"/>
          <a:lstStyle/>
          <a:p>
            <a:pPr rtl="0"/>
            <a:r>
              <a:rPr lang="en-US" smtClean="0"/>
              <a:t>24/2/2025</a:t>
            </a:r>
            <a:endParaRPr lang="en-US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8233" y="6453002"/>
            <a:ext cx="2805405" cy="365125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rtl="0"/>
            <a:r>
              <a:rPr lang="el"/>
              <a:t>Δείγμα κειμένου υποσέλιδου</a:t>
            </a: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874" y="6453002"/>
            <a:ext cx="429207" cy="365125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rtl="0"/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Θέση περιεχομένου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4" y="1744168"/>
            <a:ext cx="4572000" cy="4620055"/>
          </a:xfrm>
        </p:spPr>
        <p:txBody>
          <a:bodyPr rtlCol="0"/>
          <a:lstStyle/>
          <a:p>
            <a:pPr lvl="0" rtl="0"/>
            <a:r>
              <a:rPr lang="el"/>
              <a:t>Στυλ υποδείγματος κειμένου</a:t>
            </a:r>
          </a:p>
          <a:p>
            <a:pPr lvl="1" rtl="0"/>
            <a:r>
              <a:rPr lang="el"/>
              <a:t>Δεύτερου επιπέδου</a:t>
            </a:r>
          </a:p>
          <a:p>
            <a:pPr lvl="2" rtl="0"/>
            <a:r>
              <a:rPr lang="el"/>
              <a:t>Τρίτου επιπέδου</a:t>
            </a:r>
          </a:p>
          <a:p>
            <a:pPr lvl="3" rtl="0"/>
            <a:r>
              <a:rPr lang="el"/>
              <a:t>Τέταρτου επιπέδου</a:t>
            </a:r>
          </a:p>
          <a:p>
            <a:pPr lvl="4" rtl="0"/>
            <a:r>
              <a:rPr lang="el"/>
              <a:t>Πέμπτου επιπέδου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320040"/>
            <a:ext cx="6226769" cy="1261872"/>
          </a:xfrm>
        </p:spPr>
        <p:txBody>
          <a:bodyPr rtlCol="0" anchor="b">
            <a:noAutofit/>
          </a:bodyPr>
          <a:lstStyle>
            <a:lvl1pPr>
              <a:defRPr sz="4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rtl="0"/>
            <a:r>
              <a:rPr lang="el"/>
              <a:t>Κάντε κλικ για να επεξεργαστείτε το Στυλ κύριου τίτλου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3831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Φωτογραφία περιεχομένου 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Θέση εικόνας 4">
            <a:extLst>
              <a:ext uri="{FF2B5EF4-FFF2-40B4-BE49-F238E27FC236}">
                <a16:creationId xmlns:a16="http://schemas.microsoft.com/office/drawing/2014/main" id="{1713A3F4-E223-745E-5A5E-95DF707B229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7584144" cy="6858000"/>
          </a:xfrm>
          <a:blipFill>
            <a:blip r:embed="rId3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vert="horz" lIns="91440" tIns="0" rIns="0" bIns="0" rtlCol="0">
            <a:noAutofit/>
          </a:bodyPr>
          <a:lstStyle>
            <a:lvl1pPr>
              <a:defRPr lang="en-US" sz="2400" b="0" i="0"/>
            </a:lvl1pPr>
          </a:lstStyle>
          <a:p>
            <a:pPr marL="0" lvl="0" indent="0" rtl="0">
              <a:lnSpc>
                <a:spcPct val="150000"/>
              </a:lnSpc>
              <a:buFontTx/>
              <a:buNone/>
            </a:pPr>
            <a:endParaRPr lang="en-US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5305F20-8340-4F06-2EA5-4D05FFED458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8212663" y="6453002"/>
            <a:ext cx="922372" cy="365125"/>
          </a:xfrm>
        </p:spPr>
        <p:txBody>
          <a:bodyPr rtlCol="0"/>
          <a:lstStyle/>
          <a:p>
            <a:pPr rtl="0"/>
            <a:r>
              <a:rPr lang="en-US" smtClean="0"/>
              <a:t>24/2/2025</a:t>
            </a:r>
            <a:endParaRPr lang="en-US"/>
          </a:p>
        </p:txBody>
      </p:sp>
      <p:sp>
        <p:nvSpPr>
          <p:cNvPr id="9" name="Θέση υποσέλιδου 8">
            <a:extLst>
              <a:ext uri="{FF2B5EF4-FFF2-40B4-BE49-F238E27FC236}">
                <a16:creationId xmlns:a16="http://schemas.microsoft.com/office/drawing/2014/main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135035" y="6453002"/>
            <a:ext cx="2546891" cy="365125"/>
          </a:xfrm>
        </p:spPr>
        <p:txBody>
          <a:bodyPr rtlCol="0"/>
          <a:lstStyle/>
          <a:p>
            <a:pPr rtl="0"/>
            <a:r>
              <a:rPr lang="el"/>
              <a:t>Δείγμα κειμένου υποσέλιδου</a:t>
            </a:r>
          </a:p>
        </p:txBody>
      </p:sp>
      <p:sp>
        <p:nvSpPr>
          <p:cNvPr id="10" name="Θέση αριθμού διαφάνειας 9">
            <a:extLst>
              <a:ext uri="{FF2B5EF4-FFF2-40B4-BE49-F238E27FC236}">
                <a16:creationId xmlns:a16="http://schemas.microsoft.com/office/drawing/2014/main" id="{4963CA08-6B63-DC1E-8CB3-C323C90401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Θέση περιεχομένου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12790" y="2256079"/>
            <a:ext cx="3401568" cy="4052646"/>
          </a:xfrm>
        </p:spPr>
        <p:txBody>
          <a:bodyPr rtlCol="0"/>
          <a:lstStyle/>
          <a:p>
            <a:pPr lvl="0" rtl="0"/>
            <a:r>
              <a:rPr lang="el"/>
              <a:t>Στυλ υποδείγματος κειμένου</a:t>
            </a:r>
          </a:p>
          <a:p>
            <a:pPr lvl="1" rtl="0"/>
            <a:r>
              <a:rPr lang="el"/>
              <a:t>Δεύτερου επιπέδου</a:t>
            </a:r>
          </a:p>
          <a:p>
            <a:pPr lvl="2" rtl="0"/>
            <a:r>
              <a:rPr lang="el"/>
              <a:t>Τρίτου επιπέδου</a:t>
            </a:r>
          </a:p>
          <a:p>
            <a:pPr lvl="3" rtl="0"/>
            <a:r>
              <a:rPr lang="el"/>
              <a:t>Τέταρτου επιπέδου</a:t>
            </a:r>
          </a:p>
          <a:p>
            <a:pPr lvl="4" rtl="0"/>
            <a:r>
              <a:rPr lang="el"/>
              <a:t>Πέμπτου επιπέδου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5484" y="583413"/>
            <a:ext cx="4948747" cy="1527048"/>
          </a:xfrm>
        </p:spPr>
        <p:txBody>
          <a:bodyPr rtlCol="0" anchor="b">
            <a:noAutofit/>
          </a:bodyPr>
          <a:lstStyle>
            <a:lvl1pPr>
              <a:defRPr sz="4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rtl="0"/>
            <a:r>
              <a:rPr lang="el"/>
              <a:t>Κάντε κλικ για να επεξεργαστείτε το Στυλ κύριου τίτλου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670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Φωτογραφία περιεχομένου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Θέση εικόνας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1780" y="0"/>
            <a:ext cx="7430219" cy="6858000"/>
          </a:xfrm>
          <a:blipFill>
            <a:blip r:embed="rId2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vert="horz" lIns="91440" tIns="0" rIns="0" bIns="0" rtlCol="0">
            <a:noAutofit/>
          </a:bodyPr>
          <a:lstStyle>
            <a:lvl1pPr>
              <a:defRPr lang="en-US" sz="2400" b="0" i="0"/>
            </a:lvl1pPr>
          </a:lstStyle>
          <a:p>
            <a:pPr marL="0" lvl="0" indent="0" rtl="0">
              <a:lnSpc>
                <a:spcPct val="150000"/>
              </a:lnSpc>
              <a:buFontTx/>
              <a:buNone/>
            </a:pPr>
            <a:r>
              <a:rPr lang="el"/>
              <a:t>Κάντε κλικ στο εικονίδιο για να προσθέσετε μια εικόνα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1067625" cy="365125"/>
          </a:xfrm>
        </p:spPr>
        <p:txBody>
          <a:bodyPr rtlCol="0"/>
          <a:lstStyle/>
          <a:p>
            <a:pPr rtl="0"/>
            <a:r>
              <a:rPr lang="en-US" smtClean="0"/>
              <a:t>24/2/2025</a:t>
            </a:r>
            <a:endParaRPr lang="en-US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04785" y="6453002"/>
            <a:ext cx="2805405" cy="365125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rtl="0"/>
            <a:r>
              <a:rPr lang="el"/>
              <a:t>Δείγμα κειμένου υποσέλιδου</a:t>
            </a: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60426" y="6453002"/>
            <a:ext cx="429207" cy="365125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rtl="0"/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Θέση περιεχομένου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5" y="2254737"/>
            <a:ext cx="3401568" cy="4053987"/>
          </a:xfrm>
        </p:spPr>
        <p:txBody>
          <a:bodyPr rtlCol="0"/>
          <a:lstStyle/>
          <a:p>
            <a:pPr lvl="0" rtl="0"/>
            <a:r>
              <a:rPr lang="el"/>
              <a:t>Στυλ υποδείγματος κειμένου</a:t>
            </a:r>
          </a:p>
          <a:p>
            <a:pPr lvl="1" rtl="0"/>
            <a:r>
              <a:rPr lang="el"/>
              <a:t>Δεύτερου επιπέδου</a:t>
            </a:r>
          </a:p>
          <a:p>
            <a:pPr lvl="2" rtl="0"/>
            <a:r>
              <a:rPr lang="el"/>
              <a:t>Τρίτου επιπέδου</a:t>
            </a:r>
          </a:p>
          <a:p>
            <a:pPr lvl="3" rtl="0"/>
            <a:r>
              <a:rPr lang="el"/>
              <a:t>Τέταρτου επιπέδου</a:t>
            </a:r>
          </a:p>
          <a:p>
            <a:pPr lvl="4" rtl="0"/>
            <a:r>
              <a:rPr lang="el"/>
              <a:t>Πέμπτου επιπέδου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583413"/>
            <a:ext cx="5070955" cy="1527048"/>
          </a:xfrm>
        </p:spPr>
        <p:txBody>
          <a:bodyPr rtlCol="0" anchor="b">
            <a:noAutofit/>
          </a:bodyPr>
          <a:lstStyle>
            <a:lvl1pPr>
              <a:defRPr sz="4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rtl="0"/>
            <a:r>
              <a:rPr lang="el"/>
              <a:t>Κάντε κλικ για να επεξεργαστείτε το Στυλ κύριου τίτλου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5123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Φωτογραφία περιεχομένου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Θέση εικόνας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781365" cy="6858000"/>
          </a:xfrm>
          <a:blipFill>
            <a:blip r:embed="rId2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vert="horz" lIns="91440" tIns="0" rIns="0" bIns="0" rtlCol="0">
            <a:noAutofit/>
          </a:bodyPr>
          <a:lstStyle>
            <a:lvl1pPr>
              <a:defRPr lang="en-US" sz="2400" b="0" i="0"/>
            </a:lvl1pPr>
          </a:lstStyle>
          <a:p>
            <a:pPr marL="0" lvl="0" indent="0" rtl="0">
              <a:lnSpc>
                <a:spcPct val="150000"/>
              </a:lnSpc>
              <a:buFontTx/>
              <a:buNone/>
            </a:pPr>
            <a:r>
              <a:rPr lang="el"/>
              <a:t>Κάντε κλικ στο εικονίδιο για να προσθέσετε μια εικόνα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3102" y="6453002"/>
            <a:ext cx="1003659" cy="365125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rtl="0"/>
            <a:r>
              <a:rPr lang="en-US" smtClean="0"/>
              <a:t>24/2/2025</a:t>
            </a:r>
            <a:endParaRPr lang="en-US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46761" y="6453002"/>
            <a:ext cx="2335165" cy="365125"/>
          </a:xfrm>
        </p:spPr>
        <p:txBody>
          <a:bodyPr rtlCol="0"/>
          <a:lstStyle/>
          <a:p>
            <a:pPr rtl="0"/>
            <a:r>
              <a:rPr lang="el"/>
              <a:t>Δείγμα κειμένου υποσέλιδου</a:t>
            </a: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Θέση περιεχομένου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44096" y="3168722"/>
            <a:ext cx="3273552" cy="2884605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100"/>
            </a:lvl4pPr>
            <a:lvl5pPr marL="914400" indent="0">
              <a:buNone/>
              <a:defRPr sz="1050"/>
            </a:lvl5pPr>
          </a:lstStyle>
          <a:p>
            <a:pPr lvl="0" rtl="0"/>
            <a:r>
              <a:rPr lang="el"/>
              <a:t>Στυλ υποδείγματος κειμένου</a:t>
            </a:r>
          </a:p>
          <a:p>
            <a:pPr lvl="1" rtl="0"/>
            <a:r>
              <a:rPr lang="el"/>
              <a:t>Δεύτερου επιπέδου</a:t>
            </a:r>
          </a:p>
          <a:p>
            <a:pPr lvl="2" rtl="0"/>
            <a:r>
              <a:rPr lang="el"/>
              <a:t>Τρίτου επιπέδου</a:t>
            </a:r>
          </a:p>
          <a:p>
            <a:pPr lvl="3" rtl="0"/>
            <a:r>
              <a:rPr lang="el"/>
              <a:t>Τέταρτου επιπέδου</a:t>
            </a:r>
          </a:p>
          <a:p>
            <a:pPr lvl="4" rtl="0"/>
            <a:r>
              <a:rPr lang="el"/>
              <a:t>Πέμπτου επιπέδου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9542" y="1078992"/>
            <a:ext cx="4757112" cy="1942773"/>
          </a:xfrm>
        </p:spPr>
        <p:txBody>
          <a:bodyPr rtlCol="0" anchor="b">
            <a:noAutofit/>
          </a:bodyPr>
          <a:lstStyle>
            <a:lvl1pPr>
              <a:defRPr sz="4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rtl="0"/>
            <a:r>
              <a:rPr lang="el"/>
              <a:t>Κάντε κλικ για να επεξεργαστείτε το Στυλ κύριου τίτλου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499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D8CA0-A4ED-4050-B3DF-848070EC6196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8CD63-2126-491E-82C0-9D4ABB7AE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1144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Φωτογραφία περιεχομένου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Θέση εικόνας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4635132"/>
          </a:xfrm>
          <a:blipFill>
            <a:blip r:embed="rId2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vert="horz" lIns="91440" tIns="0" rIns="0" bIns="0" rtlCol="0">
            <a:noAutofit/>
          </a:bodyPr>
          <a:lstStyle>
            <a:lvl1pPr>
              <a:defRPr lang="en-US" sz="2400" b="0" i="0"/>
            </a:lvl1pPr>
          </a:lstStyle>
          <a:p>
            <a:pPr marL="0" lvl="0" indent="0" rtl="0">
              <a:lnSpc>
                <a:spcPct val="150000"/>
              </a:lnSpc>
              <a:buFontTx/>
              <a:buNone/>
            </a:pPr>
            <a:r>
              <a:rPr lang="el"/>
              <a:t>Κάντε κλικ στο εικονίδιο για να προσθέσετε μια εικόνα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24/2/2025</a:t>
            </a:r>
            <a:endParaRPr lang="en-US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"/>
              <a:t>Δείγμα κειμένου υποσέλιδου</a:t>
            </a: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Θέση περιεχομένου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9240" y="5012267"/>
            <a:ext cx="6400800" cy="1390330"/>
          </a:xfrm>
        </p:spPr>
        <p:txBody>
          <a:bodyPr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200"/>
            </a:lvl3pPr>
            <a:lvl4pPr marL="685800" indent="0">
              <a:buFont typeface="Arial" panose="020B0604020202020204" pitchFamily="34" charset="0"/>
              <a:buNone/>
              <a:defRPr sz="1100"/>
            </a:lvl4pPr>
            <a:lvl5pPr marL="914400" indent="0">
              <a:buFont typeface="Arial" panose="020B0604020202020204" pitchFamily="34" charset="0"/>
              <a:buNone/>
              <a:defRPr sz="1050"/>
            </a:lvl5pPr>
          </a:lstStyle>
          <a:p>
            <a:pPr lvl="0" rtl="0"/>
            <a:r>
              <a:rPr lang="el"/>
              <a:t>Στυλ υποδείγματος κειμένου</a:t>
            </a:r>
          </a:p>
          <a:p>
            <a:pPr lvl="1" rtl="0"/>
            <a:r>
              <a:rPr lang="el"/>
              <a:t>Δεύτερου επιπέδου</a:t>
            </a:r>
          </a:p>
          <a:p>
            <a:pPr lvl="2" rtl="0"/>
            <a:r>
              <a:rPr lang="el"/>
              <a:t>Τρίτου επιπέδου</a:t>
            </a:r>
          </a:p>
          <a:p>
            <a:pPr lvl="3" rtl="0"/>
            <a:r>
              <a:rPr lang="el"/>
              <a:t>Τέταρτου επιπέδου</a:t>
            </a:r>
          </a:p>
          <a:p>
            <a:pPr lvl="4" rtl="0"/>
            <a:r>
              <a:rPr lang="el"/>
              <a:t>Πέμπτου επιπέδου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3939967"/>
            <a:ext cx="3739896" cy="1390330"/>
          </a:xfrm>
        </p:spPr>
        <p:txBody>
          <a:bodyPr rtlCol="0" anchor="ctr">
            <a:noAutofit/>
          </a:bodyPr>
          <a:lstStyle>
            <a:lvl1pPr>
              <a:defRPr sz="4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rtl="0"/>
            <a:r>
              <a:rPr lang="el"/>
              <a:t>Κάντε κλικ για να επεξεργαστείτε το Στυλ κύριου τίτλου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1649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Φωτογραφία περιεχομένου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Θέση εικόνας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3778270"/>
          </a:xfrm>
          <a:blipFill>
            <a:blip r:embed="rId2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vert="horz" lIns="91440" tIns="0" rIns="0" bIns="0" rtlCol="0">
            <a:noAutofit/>
          </a:bodyPr>
          <a:lstStyle>
            <a:lvl1pPr>
              <a:defRPr lang="en-US" sz="2400" b="0" i="0"/>
            </a:lvl1pPr>
          </a:lstStyle>
          <a:p>
            <a:pPr marL="0" lvl="0" indent="0" rtl="0">
              <a:lnSpc>
                <a:spcPct val="150000"/>
              </a:lnSpc>
              <a:buFontTx/>
              <a:buNone/>
            </a:pPr>
            <a:r>
              <a:rPr lang="el"/>
              <a:t>Κάντε κλικ στο εικονίδιο για να προσθέσετε μια εικόνα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24/2/2025</a:t>
            </a:r>
            <a:endParaRPr lang="en-US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"/>
              <a:t>Δείγμα κειμένου υποσέλιδου</a:t>
            </a: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Θέση περιεχομένου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4162318"/>
            <a:ext cx="7772400" cy="2240280"/>
          </a:xfrm>
        </p:spPr>
        <p:txBody>
          <a:bodyPr rtlCol="0"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 rtl="0"/>
            <a:r>
              <a:rPr lang="el"/>
              <a:t>Στυλ υποδείγματος κειμένου</a:t>
            </a:r>
          </a:p>
          <a:p>
            <a:pPr lvl="1" rtl="0"/>
            <a:r>
              <a:rPr lang="el"/>
              <a:t>Δεύτερου επιπέδου</a:t>
            </a:r>
          </a:p>
          <a:p>
            <a:pPr lvl="2" rtl="0"/>
            <a:r>
              <a:rPr lang="el"/>
              <a:t>Τρίτου επιπέδου</a:t>
            </a:r>
          </a:p>
          <a:p>
            <a:pPr lvl="3" rtl="0"/>
            <a:r>
              <a:rPr lang="el"/>
              <a:t>Τέταρτου επιπέδου</a:t>
            </a:r>
          </a:p>
          <a:p>
            <a:pPr lvl="4" rtl="0"/>
            <a:r>
              <a:rPr lang="el"/>
              <a:t>Πέμπτου επιπέδου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2831866"/>
            <a:ext cx="2953618" cy="1892808"/>
          </a:xfrm>
        </p:spPr>
        <p:txBody>
          <a:bodyPr rtlCol="0" anchor="ctr">
            <a:noAutofit/>
          </a:bodyPr>
          <a:lstStyle>
            <a:lvl1pPr>
              <a:defRPr sz="4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rtl="0"/>
            <a:r>
              <a:rPr lang="el"/>
              <a:t>Κάντε κλικ για να επεξεργαστείτε το Στυλ κύριου τίτλου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7769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Φωτογραφία περιεχομένου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Θέση εικόνας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079730"/>
            <a:ext cx="12192000" cy="3778270"/>
          </a:xfrm>
          <a:blipFill>
            <a:blip r:embed="rId2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vert="horz" lIns="91440" tIns="0" rIns="0" bIns="0" rtlCol="0">
            <a:noAutofit/>
          </a:bodyPr>
          <a:lstStyle>
            <a:lvl1pPr>
              <a:defRPr lang="en-US" sz="2400" b="0" i="0" dirty="0"/>
            </a:lvl1pPr>
          </a:lstStyle>
          <a:p>
            <a:pPr marL="0" lvl="0" indent="0" rtl="0">
              <a:lnSpc>
                <a:spcPct val="150000"/>
              </a:lnSpc>
              <a:buFontTx/>
              <a:buNone/>
            </a:pPr>
            <a:r>
              <a:rPr lang="el"/>
              <a:t>Κάντε κλικ στο εικονίδιο για να προσθέσετε μια εικόνα</a:t>
            </a:r>
            <a:endParaRPr lang="en-US" dirty="0"/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59778"/>
            <a:ext cx="3494314" cy="365125"/>
          </a:xfrm>
        </p:spPr>
        <p:txBody>
          <a:bodyPr rtlCol="0"/>
          <a:lstStyle/>
          <a:p>
            <a:pPr rtl="0"/>
            <a:r>
              <a:rPr lang="en-US" smtClean="0"/>
              <a:t>24/2/2025</a:t>
            </a:r>
            <a:endParaRPr lang="en-US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59778"/>
            <a:ext cx="2805405" cy="365125"/>
          </a:xfrm>
        </p:spPr>
        <p:txBody>
          <a:bodyPr rtlCol="0"/>
          <a:lstStyle/>
          <a:p>
            <a:pPr rtl="0"/>
            <a:r>
              <a:rPr lang="el"/>
              <a:t>Δείγμα κειμένου υποσέλιδου</a:t>
            </a: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59778"/>
            <a:ext cx="429207" cy="365125"/>
          </a:xfrm>
        </p:spPr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Θέση περιεχομένου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561425"/>
            <a:ext cx="7772400" cy="2240280"/>
          </a:xfrm>
        </p:spPr>
        <p:txBody>
          <a:bodyPr rtlCol="0"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 rtl="0"/>
            <a:r>
              <a:rPr lang="el"/>
              <a:t>Στυλ υποδείγματος κειμένου</a:t>
            </a:r>
          </a:p>
          <a:p>
            <a:pPr lvl="1" rtl="0"/>
            <a:r>
              <a:rPr lang="el"/>
              <a:t>Δεύτερου επιπέδου</a:t>
            </a:r>
          </a:p>
          <a:p>
            <a:pPr lvl="2" rtl="0"/>
            <a:r>
              <a:rPr lang="el"/>
              <a:t>Τρίτου επιπέδου</a:t>
            </a:r>
          </a:p>
          <a:p>
            <a:pPr lvl="3" rtl="0"/>
            <a:r>
              <a:rPr lang="el"/>
              <a:t>Τέταρτου επιπέδου</a:t>
            </a:r>
          </a:p>
          <a:p>
            <a:pPr lvl="4" rtl="0"/>
            <a:r>
              <a:rPr lang="el"/>
              <a:t>Πέμπτου επιπέδου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2133326"/>
            <a:ext cx="2953618" cy="1892808"/>
          </a:xfrm>
        </p:spPr>
        <p:txBody>
          <a:bodyPr rtlCol="0" anchor="ctr">
            <a:noAutofit/>
          </a:bodyPr>
          <a:lstStyle>
            <a:lvl1pPr>
              <a:defRPr sz="4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rtl="0"/>
            <a:r>
              <a:rPr lang="el"/>
              <a:t>Κάντε κλικ για να επεξεργαστείτε το Στυλ κύριου τίτλου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4369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Φωτογραφία περιεχομένου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Θέση εικόνας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645" y="1828800"/>
            <a:ext cx="6446520" cy="4425696"/>
          </a:xfrm>
          <a:blipFill>
            <a:blip r:embed="rId2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rtlCol="0"/>
          <a:lstStyle/>
          <a:p>
            <a:pPr rtl="0"/>
            <a:r>
              <a:rPr lang="el"/>
              <a:t>Κάντε κλικ στο εικονίδιο για να προσθέσετε μια εικόνα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24/2/2025</a:t>
            </a:r>
            <a:endParaRPr lang="en-US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"/>
              <a:t>Δείγμα κειμένου υποσέλιδου</a:t>
            </a: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Θέση περιεχομένου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562088" y="1828800"/>
            <a:ext cx="4023360" cy="4428871"/>
          </a:xfrm>
        </p:spPr>
        <p:txBody>
          <a:bodyPr rtlCol="0"/>
          <a:lstStyle/>
          <a:p>
            <a:pPr lvl="0" rtl="0"/>
            <a:r>
              <a:rPr lang="el"/>
              <a:t>Στυλ υποδείγματος κειμένου</a:t>
            </a:r>
          </a:p>
          <a:p>
            <a:pPr lvl="1" rtl="0"/>
            <a:r>
              <a:rPr lang="el"/>
              <a:t>Δεύτερου επιπέδου</a:t>
            </a:r>
          </a:p>
          <a:p>
            <a:pPr lvl="2" rtl="0"/>
            <a:r>
              <a:rPr lang="el"/>
              <a:t>Τρίτου επιπέδου</a:t>
            </a:r>
          </a:p>
          <a:p>
            <a:pPr lvl="3" rtl="0"/>
            <a:r>
              <a:rPr lang="el"/>
              <a:t>Τέταρτου επιπέδου</a:t>
            </a:r>
          </a:p>
          <a:p>
            <a:pPr lvl="4" rtl="0"/>
            <a:r>
              <a:rPr lang="el"/>
              <a:t>Πέμπτου επιπέδου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6" y="603504"/>
            <a:ext cx="10972802" cy="970463"/>
          </a:xfrm>
        </p:spPr>
        <p:txBody>
          <a:bodyPr rtlCol="0"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l"/>
              <a:t>Κάντε κλικ για να επεξεργαστείτε το Στυλ κύριου τίτλου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5915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Φωτογραφία περιεχομένου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Θέση εικόνας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648" y="2290890"/>
            <a:ext cx="4672584" cy="4041648"/>
          </a:xfrm>
          <a:blipFill>
            <a:blip r:embed="rId2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vert="horz" lIns="91440" tIns="0" rIns="0" bIns="0" rtlCol="0">
            <a:noAutofit/>
          </a:bodyPr>
          <a:lstStyle>
            <a:lvl1pPr>
              <a:defRPr lang="en-US" sz="2400" b="0" i="0"/>
            </a:lvl1pPr>
          </a:lstStyle>
          <a:p>
            <a:pPr marL="0" lvl="0" indent="0" rtl="0">
              <a:lnSpc>
                <a:spcPct val="150000"/>
              </a:lnSpc>
              <a:buFontTx/>
              <a:buNone/>
            </a:pPr>
            <a:r>
              <a:rPr lang="el"/>
              <a:t>Κάντε κλικ στο εικονίδιο για να προσθέσετε μια εικόνα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24/2/2025</a:t>
            </a:r>
            <a:endParaRPr lang="en-US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"/>
              <a:t>Δείγμα κειμένου υποσέλιδου</a:t>
            </a: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Θέση περιεχομένου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49275"/>
            <a:ext cx="5585925" cy="5783263"/>
          </a:xfrm>
        </p:spPr>
        <p:txBody>
          <a:bodyPr rtlCol="0"/>
          <a:lstStyle/>
          <a:p>
            <a:pPr lvl="0" rtl="0"/>
            <a:r>
              <a:rPr lang="el"/>
              <a:t>Στυλ υποδείγματος κειμένου</a:t>
            </a:r>
          </a:p>
          <a:p>
            <a:pPr lvl="1" rtl="0"/>
            <a:r>
              <a:rPr lang="el"/>
              <a:t>Δεύτερου επιπέδου</a:t>
            </a:r>
          </a:p>
          <a:p>
            <a:pPr lvl="2" rtl="0"/>
            <a:r>
              <a:rPr lang="el"/>
              <a:t>Τρίτου επιπέδου</a:t>
            </a:r>
          </a:p>
          <a:p>
            <a:pPr lvl="3" rtl="0"/>
            <a:r>
              <a:rPr lang="el"/>
              <a:t>Τέταρτου επιπέδου</a:t>
            </a:r>
          </a:p>
          <a:p>
            <a:pPr lvl="4" rtl="0"/>
            <a:r>
              <a:rPr lang="el"/>
              <a:t>Πέμπτου επιπέδου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38"/>
            <a:ext cx="4672584" cy="2492735"/>
          </a:xfrm>
        </p:spPr>
        <p:txBody>
          <a:bodyPr rtlCol="0" anchor="b">
            <a:noAutofit/>
          </a:bodyPr>
          <a:lstStyle>
            <a:lvl1pPr>
              <a:defRPr sz="4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rtl="0"/>
            <a:r>
              <a:rPr lang="el"/>
              <a:t>Κάντε κλικ για να επεξεργαστείτε το Στυλ κύριου τίτλου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7445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Φωτογραφία περιεχομένου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Θέση εικόνας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1" y="2295144"/>
            <a:ext cx="3490176" cy="4041648"/>
          </a:xfrm>
          <a:blipFill>
            <a:blip r:embed="rId2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vert="horz" lIns="91440" tIns="0" rIns="0" bIns="0" rtlCol="0">
            <a:noAutofit/>
          </a:bodyPr>
          <a:lstStyle>
            <a:lvl1pPr>
              <a:defRPr lang="en-US" sz="2400" b="0" i="0"/>
            </a:lvl1pPr>
          </a:lstStyle>
          <a:p>
            <a:pPr marL="0" lvl="0" indent="0" rtl="0">
              <a:lnSpc>
                <a:spcPct val="150000"/>
              </a:lnSpc>
              <a:buFontTx/>
              <a:buNone/>
            </a:pPr>
            <a:r>
              <a:rPr lang="el"/>
              <a:t>Κάντε κλικ στο εικονίδιο για να προσθέσετε μια εικόνα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24/2/2025</a:t>
            </a:r>
            <a:endParaRPr lang="en-US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"/>
              <a:t>Δείγμα κειμένου υποσέλιδου</a:t>
            </a: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Θέση περιεχομένου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16500" y="549275"/>
            <a:ext cx="6561138" cy="5759450"/>
          </a:xfrm>
        </p:spPr>
        <p:txBody>
          <a:bodyPr rtlCol="0"/>
          <a:lstStyle/>
          <a:p>
            <a:pPr lvl="0" rtl="0"/>
            <a:r>
              <a:rPr lang="el"/>
              <a:t>Στυλ υποδείγματος κειμένου</a:t>
            </a:r>
          </a:p>
          <a:p>
            <a:pPr lvl="1" rtl="0"/>
            <a:r>
              <a:rPr lang="el"/>
              <a:t>Δεύτερου επιπέδου</a:t>
            </a:r>
          </a:p>
          <a:p>
            <a:pPr lvl="2" rtl="0"/>
            <a:r>
              <a:rPr lang="el"/>
              <a:t>Τρίτου επιπέδου</a:t>
            </a:r>
          </a:p>
          <a:p>
            <a:pPr lvl="3" rtl="0"/>
            <a:r>
              <a:rPr lang="el"/>
              <a:t>Τέταρτου επιπέδου</a:t>
            </a:r>
          </a:p>
          <a:p>
            <a:pPr lvl="4" rtl="0"/>
            <a:r>
              <a:rPr lang="el"/>
              <a:t>Πέμπτου επιπέδου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094" y="549275"/>
            <a:ext cx="3657603" cy="2472817"/>
          </a:xfrm>
        </p:spPr>
        <p:txBody>
          <a:bodyPr rtlCol="0" anchor="b">
            <a:noAutofit/>
          </a:bodyPr>
          <a:lstStyle>
            <a:lvl1pPr>
              <a:defRPr sz="4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rtl="0"/>
            <a:r>
              <a:rPr lang="el"/>
              <a:t>Κάντε κλικ για να επεξεργαστείτε το Στυλ κύριου τίτλου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3236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Μεγάλος αριθμός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24/2/2025</a:t>
            </a:r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"/>
              <a:t>Δείγμα κειμένου υποσέλιδου</a:t>
            </a: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4944" y="4957012"/>
            <a:ext cx="5897880" cy="1114604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l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9496" y="566928"/>
            <a:ext cx="10826496" cy="4334256"/>
          </a:xfrm>
        </p:spPr>
        <p:txBody>
          <a:bodyPr rtlCol="0" anchor="b">
            <a:normAutofit/>
          </a:bodyPr>
          <a:lstStyle>
            <a:lvl1pPr algn="l">
              <a:defRPr sz="232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rtl="0"/>
            <a:r>
              <a:rPr lang="el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1126683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Μεγάλος αριθμός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24/2/2025</a:t>
            </a:r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"/>
              <a:t>Δείγμα κειμένου υποσέλιδου</a:t>
            </a: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7440" y="4809744"/>
            <a:ext cx="7525512" cy="1545336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l"/>
              <a:t>Κάντε κλικ για να επεξεργαστείτε τον υπότιτλο του υποδείγματος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2960" y="603504"/>
            <a:ext cx="10543032" cy="4206240"/>
          </a:xfrm>
        </p:spPr>
        <p:txBody>
          <a:bodyPr rtlCol="0" anchor="b">
            <a:normAutofit/>
          </a:bodyPr>
          <a:lstStyle>
            <a:lvl1pPr algn="ctr">
              <a:defRPr sz="232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rtl="0"/>
            <a:r>
              <a:rPr lang="el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3827516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Μεγάλος αριθμός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n-US" smtClean="0"/>
              <a:t>24/2/2025</a:t>
            </a:r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l"/>
              <a:t>Δείγμα κειμένου υποσέλιδου</a:t>
            </a: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7440" y="4809744"/>
            <a:ext cx="7525512" cy="1545336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l"/>
              <a:t>Κάντε κλικ για να επεξεργαστείτε τον υπότιτλο του υποδείγματος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2960" y="603504"/>
            <a:ext cx="10543032" cy="4206240"/>
          </a:xfrm>
        </p:spPr>
        <p:txBody>
          <a:bodyPr rtlCol="0" anchor="ctr">
            <a:normAutofit/>
          </a:bodyPr>
          <a:lstStyle>
            <a:lvl1pPr algn="ctr">
              <a:defRPr sz="23200">
                <a:solidFill>
                  <a:schemeClr val="bg1"/>
                </a:solidFill>
                <a:highlight>
                  <a:srgbClr val="FFFFFF"/>
                </a:highlight>
              </a:defRPr>
            </a:lvl1pPr>
          </a:lstStyle>
          <a:p>
            <a:pPr rtl="0"/>
            <a:r>
              <a:rPr lang="el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14085686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ρόταση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24/2/2025</a:t>
            </a:r>
            <a:endParaRPr lang="en-US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"/>
              <a:t>Δείγμα κειμένου υποσέλιδου</a:t>
            </a: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Θέση περιεχομένου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548640"/>
            <a:ext cx="8266176" cy="5605272"/>
          </a:xfrm>
        </p:spPr>
        <p:txBody>
          <a:bodyPr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 rtl="0"/>
            <a:r>
              <a:rPr lang="el"/>
              <a:t>Κάντε κλικ για επεξεργασία της πρότασης</a:t>
            </a:r>
          </a:p>
          <a:p>
            <a:pPr lvl="1" rtl="0"/>
            <a:r>
              <a:rPr lang="el"/>
              <a:t>Δεύτερου επιπέδου</a:t>
            </a:r>
          </a:p>
          <a:p>
            <a:pPr lvl="2" rtl="0"/>
            <a:r>
              <a:rPr lang="el"/>
              <a:t>Τρίτου επιπέδου</a:t>
            </a:r>
          </a:p>
          <a:p>
            <a:pPr lvl="3" rtl="0"/>
            <a:r>
              <a:rPr lang="el"/>
              <a:t>Τέταρτου επιπέδου</a:t>
            </a:r>
          </a:p>
          <a:p>
            <a:pPr lvl="4" rtl="0"/>
            <a:r>
              <a:rPr lang="el"/>
              <a:t>Πέμπτου επιπέδου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 rtlCol="0"/>
          <a:lstStyle/>
          <a:p>
            <a:pPr rtl="0"/>
            <a:r>
              <a:rPr lang="el"/>
              <a:t>Κάντε κλικ για να επεξεργαστείτε το Στυλ κύριου τίτλου</a:t>
            </a:r>
          </a:p>
        </p:txBody>
      </p:sp>
    </p:spTree>
    <p:extLst>
      <p:ext uri="{BB962C8B-B14F-4D97-AF65-F5344CB8AC3E}">
        <p14:creationId xmlns:p14="http://schemas.microsoft.com/office/powerpoint/2010/main" val="1254325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D8CA0-A4ED-4050-B3DF-848070EC6196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8CD63-2126-491E-82C0-9D4ABB7AE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0046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Απόσπασμα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24/2/2025</a:t>
            </a:r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"/>
              <a:t>Δείγμα κειμένου υποσέλιδου</a:t>
            </a: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99616" y="5428752"/>
            <a:ext cx="9198864" cy="466344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l"/>
              <a:t>Συντάκτης αποσπάσματος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9616" y="1188720"/>
            <a:ext cx="9198864" cy="3657600"/>
          </a:xfrm>
        </p:spPr>
        <p:txBody>
          <a:bodyPr rtlCol="0" anchor="ctr">
            <a:normAutofit/>
          </a:bodyPr>
          <a:lstStyle>
            <a:lvl1pPr algn="l">
              <a:lnSpc>
                <a:spcPct val="120000"/>
              </a:lnSpc>
              <a:defRPr sz="4000" b="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rtl="0"/>
            <a:r>
              <a:rPr lang="el"/>
              <a:t>Κάντε κλικ για επεξεργασία του αποσπάσματος</a:t>
            </a:r>
          </a:p>
        </p:txBody>
      </p:sp>
    </p:spTree>
    <p:extLst>
      <p:ext uri="{BB962C8B-B14F-4D97-AF65-F5344CB8AC3E}">
        <p14:creationId xmlns:p14="http://schemas.microsoft.com/office/powerpoint/2010/main" val="2427554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Απόσπασμα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24/2/2025</a:t>
            </a:r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"/>
              <a:t>Δείγμα κειμένου υποσέλιδου</a:t>
            </a: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99616" y="5349240"/>
            <a:ext cx="9198864" cy="466344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l"/>
              <a:t>Συντάκτης αποσπάσματος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9616" y="1344168"/>
            <a:ext cx="9198864" cy="3291840"/>
          </a:xfrm>
        </p:spPr>
        <p:txBody>
          <a:bodyPr rtlCol="0" anchor="ctr">
            <a:normAutofit/>
          </a:bodyPr>
          <a:lstStyle>
            <a:lvl1pPr algn="l">
              <a:lnSpc>
                <a:spcPct val="120000"/>
              </a:lnSpc>
              <a:defRPr sz="4000" b="0">
                <a:solidFill>
                  <a:schemeClr val="bg1"/>
                </a:solidFill>
                <a:highlight>
                  <a:srgbClr val="FFFFFF"/>
                </a:highlight>
              </a:defRPr>
            </a:lvl1pPr>
          </a:lstStyle>
          <a:p>
            <a:pPr rtl="0"/>
            <a:r>
              <a:rPr lang="el"/>
              <a:t>Κάντε κλικ για επεξεργασία του αποσπάσματος</a:t>
            </a:r>
          </a:p>
        </p:txBody>
      </p:sp>
    </p:spTree>
    <p:extLst>
      <p:ext uri="{BB962C8B-B14F-4D97-AF65-F5344CB8AC3E}">
        <p14:creationId xmlns:p14="http://schemas.microsoft.com/office/powerpoint/2010/main" val="39931065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Απόσπασμα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24/2/2025</a:t>
            </a:r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"/>
              <a:t>Δείγμα κειμένου υποσέλιδου</a:t>
            </a: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648" y="5669280"/>
            <a:ext cx="8961120" cy="466344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l"/>
              <a:t>Συντάκτης αποσπάσματος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648" y="1234440"/>
            <a:ext cx="8961120" cy="3169920"/>
          </a:xfrm>
        </p:spPr>
        <p:txBody>
          <a:bodyPr rtlCol="0" anchor="ctr">
            <a:normAutofit/>
          </a:bodyPr>
          <a:lstStyle>
            <a:lvl1pPr algn="l">
              <a:lnSpc>
                <a:spcPct val="120000"/>
              </a:lnSpc>
              <a:defRPr sz="4400" b="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rtl="0"/>
            <a:r>
              <a:rPr lang="el"/>
              <a:t>Κάντε κλικ για επεξεργασία του αποσπάσματος</a:t>
            </a:r>
          </a:p>
        </p:txBody>
      </p:sp>
    </p:spTree>
    <p:extLst>
      <p:ext uri="{BB962C8B-B14F-4D97-AF65-F5344CB8AC3E}">
        <p14:creationId xmlns:p14="http://schemas.microsoft.com/office/powerpoint/2010/main" val="17991938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24/2/2025</a:t>
            </a:r>
            <a:endParaRPr lang="en-US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"/>
              <a:t>Δείγμα κειμένου υποσέλιδου</a:t>
            </a: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Θέση κειμένου 8">
            <a:extLst>
              <a:ext uri="{FF2B5EF4-FFF2-40B4-BE49-F238E27FC236}">
                <a16:creationId xmlns:a16="http://schemas.microsoft.com/office/drawing/2014/main" id="{84DC103C-4E45-07FA-2734-5BAE2624D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775" y="1825625"/>
            <a:ext cx="5181600" cy="4351338"/>
          </a:xfrm>
        </p:spPr>
        <p:txBody>
          <a:bodyPr rtlCol="0"/>
          <a:lstStyle/>
          <a:p>
            <a:pPr lvl="0" rtl="0"/>
            <a:r>
              <a:rPr lang="el"/>
              <a:t>Στυλ υποδείγματος κειμένου</a:t>
            </a:r>
          </a:p>
          <a:p>
            <a:pPr lvl="1" rtl="0"/>
            <a:r>
              <a:rPr lang="el"/>
              <a:t>Δεύτερου επιπέδου</a:t>
            </a:r>
          </a:p>
          <a:p>
            <a:pPr lvl="2" rtl="0"/>
            <a:r>
              <a:rPr lang="el"/>
              <a:t>Τρίτου επιπέδου</a:t>
            </a:r>
          </a:p>
          <a:p>
            <a:pPr lvl="3" rtl="0"/>
            <a:r>
              <a:rPr lang="el"/>
              <a:t>Τέταρτου επιπέδου</a:t>
            </a:r>
          </a:p>
          <a:p>
            <a:pPr lvl="4" rtl="0"/>
            <a:r>
              <a:rPr lang="el"/>
              <a:t>Πέμπτου επιπέδου</a:t>
            </a:r>
          </a:p>
        </p:txBody>
      </p:sp>
      <p:sp>
        <p:nvSpPr>
          <p:cNvPr id="11" name="Θέση κειμένου 10">
            <a:extLst>
              <a:ext uri="{FF2B5EF4-FFF2-40B4-BE49-F238E27FC236}">
                <a16:creationId xmlns:a16="http://schemas.microsoft.com/office/drawing/2014/main" id="{288F1ED9-CE64-0191-F909-FDC002A745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el"/>
              <a:t>Στυλ υποδείγματος κειμένου</a:t>
            </a:r>
          </a:p>
          <a:p>
            <a:pPr lvl="1" rtl="0"/>
            <a:r>
              <a:rPr lang="el"/>
              <a:t>Δεύτερου επιπέδου</a:t>
            </a:r>
          </a:p>
          <a:p>
            <a:pPr lvl="2" rtl="0"/>
            <a:r>
              <a:rPr lang="el"/>
              <a:t>Τρίτου επιπέδου</a:t>
            </a:r>
          </a:p>
          <a:p>
            <a:pPr lvl="3" rtl="0"/>
            <a:r>
              <a:rPr lang="el"/>
              <a:t>Τέταρτου επιπέδου</a:t>
            </a:r>
          </a:p>
          <a:p>
            <a:pPr lvl="4" rtl="0"/>
            <a:r>
              <a:rPr lang="el"/>
              <a:t>Πέμπτου επιπέδου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 rtlCol="0"/>
          <a:lstStyle/>
          <a:p>
            <a:pPr rtl="0"/>
            <a:r>
              <a:rPr lang="el"/>
              <a:t>Κάντε κλικ για να επεξεργαστείτε το Στυλ κύριου τίτλου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2904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24/2/2025</a:t>
            </a:r>
            <a:endParaRPr lang="en-US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"/>
              <a:t>Δείγμα κειμένου υποσέλιδου</a:t>
            </a:r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rtlCol="0"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>
                <a:solidFill>
                  <a:schemeClr val="bg1"/>
                </a:solidFill>
                <a:highlight>
                  <a:srgbClr val="000000"/>
                </a:highlight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"/>
              <a:t>Στυλ υποδείγματος κειμένου</a:t>
            </a:r>
          </a:p>
        </p:txBody>
      </p:sp>
      <p:sp>
        <p:nvSpPr>
          <p:cNvPr id="11" name="Θέση κειμένου 10">
            <a:extLst>
              <a:ext uri="{FF2B5EF4-FFF2-40B4-BE49-F238E27FC236}">
                <a16:creationId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2387600"/>
            <a:ext cx="5157788" cy="3763963"/>
          </a:xfrm>
        </p:spPr>
        <p:txBody>
          <a:bodyPr rtlCol="0"/>
          <a:lstStyle/>
          <a:p>
            <a:pPr lvl="0" rtl="0"/>
            <a:r>
              <a:rPr lang="el"/>
              <a:t>Στυλ υποδείγματος κειμένου</a:t>
            </a:r>
          </a:p>
          <a:p>
            <a:pPr lvl="1" rtl="0"/>
            <a:r>
              <a:rPr lang="el"/>
              <a:t>Δεύτερου επιπέδου</a:t>
            </a:r>
          </a:p>
          <a:p>
            <a:pPr lvl="2" rtl="0"/>
            <a:r>
              <a:rPr lang="el"/>
              <a:t>Τρίτου επιπέδου</a:t>
            </a:r>
          </a:p>
          <a:p>
            <a:pPr lvl="3" rtl="0"/>
            <a:r>
              <a:rPr lang="el"/>
              <a:t>Τέταρτου επιπέδου</a:t>
            </a:r>
          </a:p>
          <a:p>
            <a:pPr lvl="4" rtl="0"/>
            <a:r>
              <a:rPr lang="el"/>
              <a:t>Πέμπτου επιπέδου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rtlCol="0"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>
                <a:solidFill>
                  <a:schemeClr val="bg1"/>
                </a:solidFill>
                <a:highlight>
                  <a:srgbClr val="000000"/>
                </a:highlight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"/>
              <a:t>Στυλ υποδείγματος κειμένου</a:t>
            </a:r>
          </a:p>
        </p:txBody>
      </p:sp>
      <p:sp>
        <p:nvSpPr>
          <p:cNvPr id="13" name="Θέση κειμένου 12">
            <a:extLst>
              <a:ext uri="{FF2B5EF4-FFF2-40B4-BE49-F238E27FC236}">
                <a16:creationId xmlns:a16="http://schemas.microsoft.com/office/drawing/2014/main" id="{20D5795C-6228-AA6F-1CF7-AD7010686B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2387600"/>
            <a:ext cx="5183188" cy="3763963"/>
          </a:xfrm>
        </p:spPr>
        <p:txBody>
          <a:bodyPr rtlCol="0"/>
          <a:lstStyle/>
          <a:p>
            <a:pPr lvl="0" rtl="0"/>
            <a:r>
              <a:rPr lang="el"/>
              <a:t>Στυλ υποδείγματος κειμένου</a:t>
            </a:r>
          </a:p>
          <a:p>
            <a:pPr lvl="1" rtl="0"/>
            <a:r>
              <a:rPr lang="el"/>
              <a:t>Δεύτερου επιπέδου</a:t>
            </a:r>
          </a:p>
          <a:p>
            <a:pPr lvl="2" rtl="0"/>
            <a:r>
              <a:rPr lang="el"/>
              <a:t>Τρίτου επιπέδου</a:t>
            </a:r>
          </a:p>
          <a:p>
            <a:pPr lvl="3" rtl="0"/>
            <a:r>
              <a:rPr lang="el"/>
              <a:t>Τέταρτου επιπέδου</a:t>
            </a:r>
          </a:p>
          <a:p>
            <a:pPr lvl="4" rtl="0"/>
            <a:r>
              <a:rPr lang="el"/>
              <a:t>Πέμπτου επιπέδου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 rtlCol="0"/>
          <a:lstStyle/>
          <a:p>
            <a:pPr rtl="0"/>
            <a:r>
              <a:rPr lang="el"/>
              <a:t>Κάντε κλικ για να επεξεργαστείτε το Στυλ κύριου τίτλου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7524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24/2/2025</a:t>
            </a:r>
            <a:endParaRPr lang="en-US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"/>
              <a:t>Δείγμα κειμένου υποσέλιδου</a:t>
            </a: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l"/>
              <a:t>Κάντε κλικ για να επεξεργαστείτε το Στυλ κύριου τίτλου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8211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24/2/2025</a:t>
            </a:r>
            <a:endParaRPr lang="en-US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"/>
              <a:t>Δείγμα κειμένου υποσέλιδου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3121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24/2/2025</a:t>
            </a:r>
            <a:endParaRPr lang="en-US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"/>
              <a:t>Δείγμα κειμένου υποσέλιδου</a:t>
            </a: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993263"/>
          </a:xfrm>
        </p:spPr>
        <p:txBody>
          <a:bodyPr rtlCol="0"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l"/>
              <a:t>Στυλ υποδείγματος κειμένου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5"/>
            <a:ext cx="6440258" cy="5755109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l"/>
              <a:t>Στυλ υποδείγματος κειμένου</a:t>
            </a:r>
          </a:p>
          <a:p>
            <a:pPr lvl="1" rtl="0"/>
            <a:r>
              <a:rPr lang="el"/>
              <a:t>Δεύτερου επιπέδου</a:t>
            </a:r>
          </a:p>
          <a:p>
            <a:pPr lvl="2" rtl="0"/>
            <a:r>
              <a:rPr lang="el"/>
              <a:t>Τρίτου επιπέδου</a:t>
            </a:r>
          </a:p>
          <a:p>
            <a:pPr lvl="3" rtl="0"/>
            <a:r>
              <a:rPr lang="el"/>
              <a:t>Τέταρτου επιπέδου</a:t>
            </a:r>
          </a:p>
          <a:p>
            <a:pPr lvl="4" rtl="0"/>
            <a:r>
              <a:rPr lang="el"/>
              <a:t>Πέμπτου επιπέδου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rtlCol="0" anchor="t">
            <a:normAutofit/>
          </a:bodyPr>
          <a:lstStyle>
            <a:lvl1pPr>
              <a:defRPr sz="28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rtl="0"/>
            <a:r>
              <a:rPr lang="el"/>
              <a:t>Κάντε κλικ για να επεξεργαστείτε το Στυλ κύριου τίτλου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0013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557784"/>
            <a:ext cx="6519080" cy="5779007"/>
          </a:xfrm>
          <a:blipFill dpi="0" rotWithShape="1">
            <a:blip r:embed="rId2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l"/>
              <a:t>Κάντε κλικ στο εικονίδιο για να προσθέσετε μια εικόνα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24/2/2025</a:t>
            </a:r>
            <a:endParaRPr lang="en-US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"/>
              <a:t>Δείγμα κειμένου υποσέλιδου</a:t>
            </a: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rtlCol="0"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l"/>
              <a:t>Στυλ υποδείγματος κειμένου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rtlCol="0" anchor="t">
            <a:normAutofit/>
          </a:bodyPr>
          <a:lstStyle>
            <a:lvl1pPr>
              <a:defRPr sz="28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rtl="0"/>
            <a:r>
              <a:rPr lang="el"/>
              <a:t>Κάντε κλικ για να επεξεργαστείτε το Στυλ κύριου τίτλου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3485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υμπέρασμα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24/2/2025</a:t>
            </a:r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"/>
              <a:t>Δείγμα κειμένου υποσέλιδου</a:t>
            </a: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Θέση περιεχομένου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775" y="3594099"/>
            <a:ext cx="10890374" cy="2743200"/>
          </a:xfrm>
        </p:spPr>
        <p:txBody>
          <a:bodyPr rtlCol="0"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 rtl="0"/>
            <a:r>
              <a:rPr lang="el"/>
              <a:t>Στυλ υποδείγματος κειμένου</a:t>
            </a:r>
          </a:p>
          <a:p>
            <a:pPr lvl="1" rtl="0"/>
            <a:r>
              <a:rPr lang="el"/>
              <a:t>Δεύτερου επιπέδου</a:t>
            </a:r>
          </a:p>
          <a:p>
            <a:pPr lvl="2" rtl="0"/>
            <a:r>
              <a:rPr lang="el"/>
              <a:t>Τρίτου επιπέδου</a:t>
            </a:r>
          </a:p>
          <a:p>
            <a:pPr lvl="3" rtl="0"/>
            <a:r>
              <a:rPr lang="el"/>
              <a:t>Τέταρτου επιπέδου</a:t>
            </a:r>
          </a:p>
          <a:p>
            <a:pPr lvl="4" rtl="0"/>
            <a:r>
              <a:rPr lang="el"/>
              <a:t>Πέμπτου επιπέδου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6" y="1847088"/>
            <a:ext cx="7342307" cy="1133856"/>
          </a:xfrm>
        </p:spPr>
        <p:txBody>
          <a:bodyPr rtlCol="0" anchor="b">
            <a:noAutofit/>
          </a:bodyPr>
          <a:lstStyle>
            <a:lvl1pPr>
              <a:defRPr sz="6000">
                <a:solidFill>
                  <a:schemeClr val="bg1"/>
                </a:solidFill>
                <a:highlight>
                  <a:srgbClr val="FFFFFF"/>
                </a:highlight>
              </a:defRPr>
            </a:lvl1pPr>
          </a:lstStyle>
          <a:p>
            <a:pPr rtl="0"/>
            <a:r>
              <a:rPr lang="el"/>
              <a:t>Κάντε κλικ για να επεξεργαστείτε το Στυλ κύριου τίτλου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0960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D8CA0-A4ED-4050-B3DF-848070EC6196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8CD63-2126-491E-82C0-9D4ABB7AE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9278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υμπέρασμα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24/2/2025</a:t>
            </a:r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"/>
              <a:t>Δείγμα κειμένου υποσέλιδου</a:t>
            </a: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Θέση περιεχομένου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5" y="3622674"/>
            <a:ext cx="8430639" cy="1279615"/>
          </a:xfrm>
        </p:spPr>
        <p:txBody>
          <a:bodyPr rtlCol="0">
            <a:noAutofit/>
          </a:bodyPr>
          <a:lstStyle>
            <a:lvl1pPr marL="0" indent="0">
              <a:buNone/>
              <a:defRPr sz="2400"/>
            </a:lvl1pPr>
            <a:lvl2pPr marL="228600" indent="0">
              <a:buNone/>
              <a:defRPr sz="2000"/>
            </a:lvl2pPr>
            <a:lvl3pPr marL="457200" indent="0">
              <a:buNone/>
              <a:defRPr sz="1800"/>
            </a:lvl3pPr>
            <a:lvl4pPr marL="685800" indent="0">
              <a:buNone/>
              <a:defRPr sz="1600"/>
            </a:lvl4pPr>
            <a:lvl5pPr marL="914400" indent="0">
              <a:buNone/>
              <a:defRPr sz="1400"/>
            </a:lvl5pPr>
          </a:lstStyle>
          <a:p>
            <a:pPr lvl="0" rtl="0"/>
            <a:r>
              <a:rPr lang="el"/>
              <a:t>Στυλ υποδείγματος κειμένου</a:t>
            </a:r>
          </a:p>
          <a:p>
            <a:pPr lvl="1" rtl="0"/>
            <a:r>
              <a:rPr lang="el"/>
              <a:t>Δεύτερου επιπέδου</a:t>
            </a:r>
          </a:p>
          <a:p>
            <a:pPr lvl="2" rtl="0"/>
            <a:r>
              <a:rPr lang="el"/>
              <a:t>Τρίτου επιπέδου</a:t>
            </a:r>
          </a:p>
          <a:p>
            <a:pPr lvl="3" rtl="0"/>
            <a:r>
              <a:rPr lang="el"/>
              <a:t>Τέταρτου επιπέδου</a:t>
            </a:r>
          </a:p>
          <a:p>
            <a:pPr lvl="4" rtl="0"/>
            <a:r>
              <a:rPr lang="el"/>
              <a:t>Πέμπτου επιπέδου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1627318"/>
            <a:ext cx="8430767" cy="1842020"/>
          </a:xfrm>
        </p:spPr>
        <p:txBody>
          <a:bodyPr rtlCol="0" anchor="b">
            <a:noAutofit/>
          </a:bodyPr>
          <a:lstStyle>
            <a:lvl1pPr>
              <a:defRPr sz="6000">
                <a:solidFill>
                  <a:schemeClr val="bg1"/>
                </a:solidFill>
                <a:highlight>
                  <a:srgbClr val="FFFFFF"/>
                </a:highlight>
              </a:defRPr>
            </a:lvl1pPr>
          </a:lstStyle>
          <a:p>
            <a:pPr rtl="0"/>
            <a:r>
              <a:rPr lang="el"/>
              <a:t>Κάντε κλικ για να επεξεργαστείτε το Στυλ κύριου τίτλου</a:t>
            </a:r>
          </a:p>
        </p:txBody>
      </p:sp>
    </p:spTree>
    <p:extLst>
      <p:ext uri="{BB962C8B-B14F-4D97-AF65-F5344CB8AC3E}">
        <p14:creationId xmlns:p14="http://schemas.microsoft.com/office/powerpoint/2010/main" val="42915306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Τίτλος και διάταξη φωτογραφίας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Θέση εικόνας 10">
            <a:extLst>
              <a:ext uri="{FF2B5EF4-FFF2-40B4-BE49-F238E27FC236}">
                <a16:creationId xmlns:a16="http://schemas.microsoft.com/office/drawing/2014/main" id="{B7ED3B95-1860-B7C7-C279-D6755F721C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-1"/>
            <a:ext cx="12192001" cy="6858001"/>
          </a:xfrm>
          <a:blipFill dpi="0" rotWithShape="1">
            <a:blip r:embed="rId2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845D3106-89ED-8524-91B2-9F94380C04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5400000">
            <a:off x="-235040" y="235039"/>
            <a:ext cx="6858000" cy="6387921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5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2B662294-75FD-D5A3-D433-0C03298300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5400000">
            <a:off x="-235040" y="235039"/>
            <a:ext cx="6858000" cy="6387921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5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FB5CB5F-AE9B-4C02-B16F-C462CAFC1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09E58DE0-2D5A-4C5D-BB9F-60B17AEDD2D8}" type="datetimeFigureOut">
              <a:rPr lang="en-US" smtClean="0"/>
              <a:pPr rtl="0"/>
              <a:t>9/27/2025</a:t>
            </a:fld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114B1CC-830B-4695-B174-D9E9100A8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3DCD43F-E516-4123-A6D8-DB72C3CC5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37E107C-2248-4498-B52C-AA96C67291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E7A4A1F1-374F-4FC8-89F7-83065EA4F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00" y="5075227"/>
            <a:ext cx="6864724" cy="868374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buNone/>
              <a:defRPr lang="en-US" sz="20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l"/>
              <a:t>Κάντε κλικ για να επεξεργαστείτε τον υπότιτλο του υποδείγματος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2B80C4F9-5EE7-47B7-B965-368EB53A4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" y="1181099"/>
            <a:ext cx="6864724" cy="3581399"/>
          </a:xfrm>
        </p:spPr>
        <p:txBody>
          <a:bodyPr rtlCol="0" anchor="b">
            <a:normAutofit/>
          </a:bodyPr>
          <a:lstStyle>
            <a:lvl1pPr algn="l">
              <a:defRPr sz="48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rtl="0"/>
            <a:r>
              <a:rPr lang="el"/>
              <a:t>Κάντε κλικ για να επεξεργαστείτε το Στυλ κύριου τίτλου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5007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διάταξη φωτογραφίας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Θέση εικόνας 7">
            <a:extLst>
              <a:ext uri="{FF2B5EF4-FFF2-40B4-BE49-F238E27FC236}">
                <a16:creationId xmlns:a16="http://schemas.microsoft.com/office/drawing/2014/main" id="{306AF329-20F3-F154-AD51-E99080E2F13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87882" y="0"/>
            <a:ext cx="4004118" cy="6858000"/>
          </a:xfr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vert="horz" lIns="91440" tIns="0" rIns="0" bIns="0" rtlCol="0">
            <a:noAutofit/>
          </a:bodyPr>
          <a:lstStyle>
            <a:lvl1pPr>
              <a:defRPr lang="en-US" sz="2400" b="0" i="0"/>
            </a:lvl1pPr>
          </a:lstStyle>
          <a:p>
            <a:pPr marL="0" lvl="0" indent="0" rtl="0">
              <a:lnSpc>
                <a:spcPct val="150000"/>
              </a:lnSpc>
              <a:buFontTx/>
              <a:buNone/>
            </a:pPr>
            <a:r>
              <a:rPr lang="el"/>
              <a:t>Κάντε κλικ στο εικονίδιο για να προσθέσετε μια εικόνα</a:t>
            </a:r>
          </a:p>
        </p:txBody>
      </p:sp>
      <p:sp>
        <p:nvSpPr>
          <p:cNvPr id="8" name="Θέση εικόνας 7">
            <a:extLst>
              <a:ext uri="{FF2B5EF4-FFF2-40B4-BE49-F238E27FC236}">
                <a16:creationId xmlns:a16="http://schemas.microsoft.com/office/drawing/2014/main" id="{B17532AB-308D-E1FD-4B70-2832C1140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8153399" cy="6858000"/>
          </a:xfrm>
          <a:blipFill>
            <a:blip r:embed="rId3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vert="horz" lIns="91440" tIns="0" rIns="0" bIns="0" rtlCol="0">
            <a:noAutofit/>
          </a:bodyPr>
          <a:lstStyle>
            <a:lvl1pPr>
              <a:defRPr lang="en-US" sz="2400" b="0" i="0"/>
            </a:lvl1pPr>
          </a:lstStyle>
          <a:p>
            <a:pPr marL="0" lvl="0" indent="0" rtl="0">
              <a:lnSpc>
                <a:spcPct val="150000"/>
              </a:lnSpc>
              <a:buFontTx/>
              <a:buNone/>
            </a:pPr>
            <a:r>
              <a:rPr lang="el"/>
              <a:t>Κάντε κλικ στο εικονίδιο για να προσθέσετε μια εικόνα</a:t>
            </a: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0D373364-D664-37CA-391B-CC3537BE16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5400000">
            <a:off x="-235040" y="235039"/>
            <a:ext cx="6858000" cy="6387921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5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2B662294-75FD-D5A3-D433-0C03298300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5400000">
            <a:off x="-235040" y="235039"/>
            <a:ext cx="6858000" cy="6387921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5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FB5CB5F-AE9B-4C02-B16F-C462CAFC1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09E58DE0-2D5A-4C5D-BB9F-60B17AEDD2D8}" type="datetimeFigureOut">
              <a:rPr lang="en-US" smtClean="0"/>
              <a:pPr rtl="0"/>
              <a:t>9/27/2025</a:t>
            </a:fld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114B1CC-830B-4695-B174-D9E9100A8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3DCD43F-E516-4123-A6D8-DB72C3CC5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37E107C-2248-4498-B52C-AA96C67291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E7A4A1F1-374F-4FC8-89F7-83065EA4F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00" y="5075227"/>
            <a:ext cx="5448300" cy="868374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buNone/>
              <a:defRPr lang="en-US" sz="20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l"/>
              <a:t>Κάντε κλικ για να επεξεργαστείτε τον υπότιτλο του υποδείγματος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2B80C4F9-5EE7-47B7-B965-368EB53A4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" y="1181099"/>
            <a:ext cx="5448300" cy="3581399"/>
          </a:xfrm>
        </p:spPr>
        <p:txBody>
          <a:bodyPr rtlCol="0" anchor="b">
            <a:normAutofit/>
          </a:bodyPr>
          <a:lstStyle>
            <a:lvl1pPr algn="l">
              <a:defRPr sz="4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rtl="0"/>
            <a:r>
              <a:rPr lang="el"/>
              <a:t>Κάντε κλικ για να επεξεργαστείτε το Στυλ κύριου τίτλου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2977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διάταξη φωτογραφίας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Θέση εικόνας 7">
            <a:extLst>
              <a:ext uri="{FF2B5EF4-FFF2-40B4-BE49-F238E27FC236}">
                <a16:creationId xmlns:a16="http://schemas.microsoft.com/office/drawing/2014/main" id="{B17532AB-308D-E1FD-4B70-2832C1140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blipFill dpi="0" rotWithShape="1">
            <a:blip r:embed="rId2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</a:lstStyle>
          <a:p>
            <a:pPr lvl="0" rtl="0"/>
            <a:r>
              <a:rPr lang="el"/>
              <a:t>Κάντε κλικ στο εικονίδιο για να προσθέσετε μια εικόνα</a:t>
            </a: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F9E26463-E3A6-7144-0DAB-3809F3BD98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6200000" flipH="1">
            <a:off x="5034605" y="-299394"/>
            <a:ext cx="6858000" cy="7456788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89000">
                <a:srgbClr val="000000">
                  <a:alpha val="5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BDD031D-23CD-AB8E-F4DE-F2A0A754E8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6200000" flipH="1">
            <a:off x="5034605" y="-299394"/>
            <a:ext cx="6858000" cy="7456788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89000">
                <a:srgbClr val="000000">
                  <a:alpha val="5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FB5CB5F-AE9B-4C02-B16F-C462CAFC1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09E58DE0-2D5A-4C5D-BB9F-60B17AEDD2D8}" type="datetimeFigureOut">
              <a:rPr lang="en-US" smtClean="0"/>
              <a:pPr rtl="0"/>
              <a:t>9/27/2025</a:t>
            </a:fld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114B1CC-830B-4695-B174-D9E9100A8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3DCD43F-E516-4123-A6D8-DB72C3CC5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37E107C-2248-4498-B52C-AA96C67291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E7A4A1F1-374F-4FC8-89F7-83065EA4F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00" y="5075227"/>
            <a:ext cx="10896600" cy="906472"/>
          </a:xfrm>
        </p:spPr>
        <p:txBody>
          <a:bodyPr rtlCol="0">
            <a:normAutofit/>
          </a:bodyPr>
          <a:lstStyle>
            <a:lvl1pPr marL="0" indent="0" algn="r">
              <a:lnSpc>
                <a:spcPct val="110000"/>
              </a:lnSpc>
              <a:buNone/>
              <a:defRPr lang="en-US" sz="20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l"/>
              <a:t>Κάντε κλικ για να επεξεργαστείτε τον υπότιτλο του υποδείγματος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2B80C4F9-5EE7-47B7-B965-368EB53A4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49886" y="914399"/>
            <a:ext cx="4294414" cy="3848100"/>
          </a:xfrm>
        </p:spPr>
        <p:txBody>
          <a:bodyPr rtlCol="0" anchor="t">
            <a:normAutofit/>
          </a:bodyPr>
          <a:lstStyle>
            <a:lvl1pPr algn="r">
              <a:defRPr sz="4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rtl="0"/>
            <a:r>
              <a:rPr lang="el"/>
              <a:t>Κάντε κλικ για να επεξεργαστείτε το Στυλ κύριου τίτλου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9744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διάταξη φωτογραφίας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Θέση εικόνας 7">
            <a:extLst>
              <a:ext uri="{FF2B5EF4-FFF2-40B4-BE49-F238E27FC236}">
                <a16:creationId xmlns:a16="http://schemas.microsoft.com/office/drawing/2014/main" id="{B17532AB-308D-E1FD-4B70-2832C1140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2192000" cy="6858000"/>
          </a:xfrm>
          <a:blipFill dpi="0" rotWithShape="1">
            <a:blip r:embed="rId2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</a:lstStyle>
          <a:p>
            <a:pPr lvl="0" rtl="0"/>
            <a:r>
              <a:rPr lang="el"/>
              <a:t>Κάντε κλικ στο εικονίδιο για να προσθέσετε μια εικόνα</a:t>
            </a: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EFFAF045-F012-E336-2D91-EF967058BA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5400000">
            <a:off x="-235040" y="235039"/>
            <a:ext cx="6858000" cy="6387921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5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2B662294-75FD-D5A3-D433-0C03298300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5400000">
            <a:off x="-235040" y="235039"/>
            <a:ext cx="6858000" cy="6387921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5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FB5CB5F-AE9B-4C02-B16F-C462CAFC1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09E58DE0-2D5A-4C5D-BB9F-60B17AEDD2D8}" type="datetimeFigureOut">
              <a:rPr lang="en-US" smtClean="0"/>
              <a:pPr rtl="0"/>
              <a:t>9/27/2025</a:t>
            </a:fld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114B1CC-830B-4695-B174-D9E9100A8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3DCD43F-E516-4123-A6D8-DB72C3CC5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37E107C-2248-4498-B52C-AA96C67291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E7A4A1F1-374F-4FC8-89F7-83065EA4F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00" y="485771"/>
            <a:ext cx="7233806" cy="571501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buNone/>
              <a:defRPr lang="en-US" sz="20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l"/>
              <a:t>Κάντε κλικ για να επεξεργαστείτε τον υπότιτλο του υποδείγματος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2B80C4F9-5EE7-47B7-B965-368EB53A4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" y="1181100"/>
            <a:ext cx="5448299" cy="2620192"/>
          </a:xfrm>
        </p:spPr>
        <p:txBody>
          <a:bodyPr rtlCol="0" anchor="t">
            <a:normAutofit/>
          </a:bodyPr>
          <a:lstStyle>
            <a:lvl1pPr algn="l">
              <a:defRPr sz="4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rtl="0"/>
            <a:r>
              <a:rPr lang="el"/>
              <a:t>Κάντε κλικ για να επεξεργαστείτε το Στυλ κύριου τίτλου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0117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Διάταξη δύο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Θέση εικόνας 11">
            <a:extLst>
              <a:ext uri="{FF2B5EF4-FFF2-40B4-BE49-F238E27FC236}">
                <a16:creationId xmlns:a16="http://schemas.microsoft.com/office/drawing/2014/main" id="{9311866F-BD47-9E17-9B22-D9F491F1E3F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9693" y="919163"/>
            <a:ext cx="2030627" cy="3848100"/>
          </a:xfrm>
          <a:blipFill>
            <a:blip r:embed="rId2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vert="horz" lIns="91440" tIns="0" rIns="0" bIns="0" rtlCol="0">
            <a:noAutofit/>
          </a:bodyPr>
          <a:lstStyle>
            <a:lvl1pPr>
              <a:defRPr lang="en-US" sz="2400" b="0" i="0"/>
            </a:lvl1pPr>
          </a:lstStyle>
          <a:p>
            <a:pPr marL="0" lvl="0" indent="0" rtl="0">
              <a:lnSpc>
                <a:spcPct val="150000"/>
              </a:lnSpc>
              <a:buFontTx/>
              <a:buNone/>
            </a:pPr>
            <a:r>
              <a:rPr lang="el"/>
              <a:t>Κάντε κλικ στο εικονίδιο για να προσθέσετε μια εικόνα</a:t>
            </a:r>
          </a:p>
        </p:txBody>
      </p:sp>
      <p:sp>
        <p:nvSpPr>
          <p:cNvPr id="12" name="Θέση εικόνας 11">
            <a:extLst>
              <a:ext uri="{FF2B5EF4-FFF2-40B4-BE49-F238E27FC236}">
                <a16:creationId xmlns:a16="http://schemas.microsoft.com/office/drawing/2014/main" id="{8CBFB767-CAF2-628B-7675-91B983B225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65639" y="914401"/>
            <a:ext cx="4030361" cy="3848100"/>
          </a:xfrm>
          <a:blipFill>
            <a:blip r:embed="rId3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vert="horz" lIns="91440" tIns="0" rIns="0" bIns="0" rtlCol="0">
            <a:noAutofit/>
          </a:bodyPr>
          <a:lstStyle>
            <a:lvl1pPr>
              <a:defRPr lang="en-US" sz="2400" b="0" i="0"/>
            </a:lvl1pPr>
          </a:lstStyle>
          <a:p>
            <a:pPr marL="0" lvl="0" indent="0" rtl="0">
              <a:lnSpc>
                <a:spcPct val="150000"/>
              </a:lnSpc>
              <a:buFontTx/>
              <a:buNone/>
            </a:pPr>
            <a:r>
              <a:rPr lang="el"/>
              <a:t>Κάντε κλικ στο εικονίδιο για να προσθέσετε μια εικόνα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727357F-46A1-493A-A5E4-1D7FAE5B9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9E58DE0-2D5A-4C5D-BB9F-60B17AEDD2D8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57277BC-26F9-4B14-A2DC-C7575C5A6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07BC3FF-EE25-45FB-A7A8-AAA522F70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37E107C-2248-4498-B52C-AA96C672919A}" type="slidenum">
              <a:rPr lang="en-US" smtClean="0"/>
              <a:t>‹#›</a:t>
            </a:fld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8C81FA8-039D-4BAF-8AAB-7B6616AFE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9641" y="2861187"/>
            <a:ext cx="4146585" cy="3349114"/>
          </a:xfrm>
        </p:spPr>
        <p:txBody>
          <a:bodyPr rtlCol="0"/>
          <a:lstStyle/>
          <a:p>
            <a:pPr lvl="0" rtl="0"/>
            <a:r>
              <a:rPr lang="el"/>
              <a:t>Στυλ υποδείγματος κειμένου</a:t>
            </a:r>
          </a:p>
          <a:p>
            <a:pPr lvl="1" rtl="0"/>
            <a:r>
              <a:rPr lang="el"/>
              <a:t>Δεύτερου επιπέδου</a:t>
            </a:r>
          </a:p>
          <a:p>
            <a:pPr lvl="2" rtl="0"/>
            <a:r>
              <a:rPr lang="el"/>
              <a:t>Τρίτου επιπέδου</a:t>
            </a:r>
          </a:p>
          <a:p>
            <a:pPr lvl="3" rtl="0"/>
            <a:r>
              <a:rPr lang="el"/>
              <a:t>Τέταρτου επιπέδου</a:t>
            </a:r>
          </a:p>
          <a:p>
            <a:pPr lvl="4" rtl="0"/>
            <a:r>
              <a:rPr lang="el"/>
              <a:t>Πέμπτου επιπέδου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9B0FF197-4D72-4945-8068-57D52018E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3934" y="1158241"/>
            <a:ext cx="6105693" cy="1203958"/>
          </a:xfrm>
        </p:spPr>
        <p:txBody>
          <a:bodyPr rtlCol="0" anchor="b">
            <a:noAutofit/>
          </a:bodyPr>
          <a:lstStyle>
            <a:lvl1pPr>
              <a:defRPr sz="4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rtl="0"/>
            <a:r>
              <a:rPr lang="el"/>
              <a:t>Κάντε κλικ για να επεξεργαστείτε το Στυλ κύριου τίτλου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4172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Διάταξη δύο φωτογραφιών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Θέση εικόνας 13">
            <a:extLst>
              <a:ext uri="{FF2B5EF4-FFF2-40B4-BE49-F238E27FC236}">
                <a16:creationId xmlns:a16="http://schemas.microsoft.com/office/drawing/2014/main" id="{C862F182-2E5E-6FE9-60FC-DE6FE1129C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914400"/>
            <a:ext cx="2457450" cy="2312988"/>
          </a:xfrm>
          <a:blipFill>
            <a:blip r:embed="rId2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vert="horz" lIns="91440" tIns="0" rIns="0" bIns="0" rtlCol="0">
            <a:noAutofit/>
          </a:bodyPr>
          <a:lstStyle>
            <a:lvl1pPr>
              <a:defRPr lang="en-US" sz="2400" b="0" i="0"/>
            </a:lvl1pPr>
          </a:lstStyle>
          <a:p>
            <a:pPr marL="0" lvl="0" indent="0" rtl="0">
              <a:lnSpc>
                <a:spcPct val="150000"/>
              </a:lnSpc>
              <a:buFontTx/>
              <a:buNone/>
            </a:pPr>
            <a:r>
              <a:rPr lang="el"/>
              <a:t>Κάντε κλικ στο εικονίδιο για να προσθέσετε μια εικόνα</a:t>
            </a:r>
          </a:p>
        </p:txBody>
      </p:sp>
      <p:sp>
        <p:nvSpPr>
          <p:cNvPr id="15" name="Θέση εικόνας 13">
            <a:extLst>
              <a:ext uri="{FF2B5EF4-FFF2-40B4-BE49-F238E27FC236}">
                <a16:creationId xmlns:a16="http://schemas.microsoft.com/office/drawing/2014/main" id="{7A4CD5C1-08C3-FFD4-3750-5118BD595B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93378" y="914400"/>
            <a:ext cx="2431912" cy="2312988"/>
          </a:xfrm>
          <a:blipFill>
            <a:blip r:embed="rId3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vert="horz" lIns="91440" tIns="0" rIns="0" bIns="0" rtlCol="0">
            <a:noAutofit/>
          </a:bodyPr>
          <a:lstStyle>
            <a:lvl1pPr>
              <a:defRPr lang="en-US" sz="2400" b="0" i="0"/>
            </a:lvl1pPr>
          </a:lstStyle>
          <a:p>
            <a:pPr marL="0" lvl="0" indent="0" rtl="0">
              <a:lnSpc>
                <a:spcPct val="150000"/>
              </a:lnSpc>
              <a:buFontTx/>
              <a:buNone/>
            </a:pPr>
            <a:r>
              <a:rPr lang="el"/>
              <a:t>Κάντε κλικ στο εικονίδιο για να προσθέσετε μια εικόνα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727357F-46A1-493A-A5E4-1D7FAE5B9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9E58DE0-2D5A-4C5D-BB9F-60B17AEDD2D8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57277BC-26F9-4B14-A2DC-C7575C5A6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07BC3FF-EE25-45FB-A7A8-AAA522F70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37E107C-2248-4498-B52C-AA96C672919A}" type="slidenum">
              <a:rPr lang="en-US" smtClean="0"/>
              <a:t>‹#›</a:t>
            </a:fld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8C81FA8-039D-4BAF-8AAB-7B6616AFE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803563"/>
            <a:ext cx="5181601" cy="5406737"/>
          </a:xfrm>
        </p:spPr>
        <p:txBody>
          <a:bodyPr rtlCol="0"/>
          <a:lstStyle/>
          <a:p>
            <a:pPr lvl="0" rtl="0"/>
            <a:r>
              <a:rPr lang="el"/>
              <a:t>Στυλ υποδείγματος κειμένου</a:t>
            </a:r>
          </a:p>
          <a:p>
            <a:pPr lvl="1" rtl="0"/>
            <a:r>
              <a:rPr lang="el"/>
              <a:t>Δεύτερου επιπέδου</a:t>
            </a:r>
          </a:p>
          <a:p>
            <a:pPr lvl="2" rtl="0"/>
            <a:r>
              <a:rPr lang="el"/>
              <a:t>Τρίτου επιπέδου</a:t>
            </a:r>
          </a:p>
          <a:p>
            <a:pPr lvl="3" rtl="0"/>
            <a:r>
              <a:rPr lang="el"/>
              <a:t>Τέταρτου επιπέδου</a:t>
            </a:r>
          </a:p>
          <a:p>
            <a:pPr lvl="4" rtl="0"/>
            <a:r>
              <a:rPr lang="el"/>
              <a:t>Πέμπτου επιπέδου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9B0FF197-4D72-4945-8068-57D52018E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2" y="2840182"/>
            <a:ext cx="4466884" cy="1773381"/>
          </a:xfrm>
        </p:spPr>
        <p:txBody>
          <a:bodyPr rtlCol="0">
            <a:noAutofit/>
          </a:bodyPr>
          <a:lstStyle>
            <a:lvl1pPr algn="r">
              <a:defRPr sz="4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rtl="0"/>
            <a:r>
              <a:rPr lang="el"/>
              <a:t>Κάντε κλικ για να επεξεργαστείτε το Στυλ κύριου τίτλου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0460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Διάταξη δύο εικόνων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Θέση εικόνας 11">
            <a:extLst>
              <a:ext uri="{FF2B5EF4-FFF2-40B4-BE49-F238E27FC236}">
                <a16:creationId xmlns:a16="http://schemas.microsoft.com/office/drawing/2014/main" id="{8CBFB767-CAF2-628B-7675-91B983B225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-5027"/>
            <a:ext cx="6096000" cy="4733471"/>
          </a:xfrm>
          <a:blipFill>
            <a:blip r:embed="rId2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vert="horz" lIns="91440" tIns="0" rIns="0" bIns="0" rtlCol="0">
            <a:noAutofit/>
          </a:bodyPr>
          <a:lstStyle>
            <a:lvl1pPr>
              <a:defRPr lang="en-US" sz="2400" b="0" i="0"/>
            </a:lvl1pPr>
          </a:lstStyle>
          <a:p>
            <a:pPr marL="0" lvl="0" indent="0" rtl="0">
              <a:lnSpc>
                <a:spcPct val="150000"/>
              </a:lnSpc>
              <a:buFontTx/>
              <a:buNone/>
            </a:pPr>
            <a:r>
              <a:rPr lang="el"/>
              <a:t>Κάντε κλικ στο εικονίδιο για να προσθέσετε μια εικόνα</a:t>
            </a:r>
          </a:p>
        </p:txBody>
      </p:sp>
      <p:sp>
        <p:nvSpPr>
          <p:cNvPr id="13" name="Θέση εικόνας 11">
            <a:extLst>
              <a:ext uri="{FF2B5EF4-FFF2-40B4-BE49-F238E27FC236}">
                <a16:creationId xmlns:a16="http://schemas.microsoft.com/office/drawing/2014/main" id="{9311866F-BD47-9E17-9B22-D9F491F1E3F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9693" y="4797346"/>
            <a:ext cx="6105693" cy="2060653"/>
          </a:xfrm>
          <a:blipFill dpi="0" rotWithShape="1">
            <a:blip r:embed="rId3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rtlCol="0"/>
          <a:lstStyle/>
          <a:p>
            <a:pPr rtl="0"/>
            <a:r>
              <a:rPr lang="el"/>
              <a:t>Κάντε κλικ στο εικονίδιο για να προσθέσετε μια εικόνα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727357F-46A1-493A-A5E4-1D7FAE5B9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9E58DE0-2D5A-4C5D-BB9F-60B17AEDD2D8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57277BC-26F9-4B14-A2DC-C7575C5A6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07BC3FF-EE25-45FB-A7A8-AAA522F70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37E107C-2248-4498-B52C-AA96C672919A}" type="slidenum">
              <a:rPr lang="en-US" smtClean="0"/>
              <a:t>‹#›</a:t>
            </a:fld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8C81FA8-039D-4BAF-8AAB-7B6616AFE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9641" y="914399"/>
            <a:ext cx="4146585" cy="5029201"/>
          </a:xfrm>
        </p:spPr>
        <p:txBody>
          <a:bodyPr rtlCol="0"/>
          <a:lstStyle/>
          <a:p>
            <a:pPr lvl="0" rtl="0"/>
            <a:r>
              <a:rPr lang="el"/>
              <a:t>Στυλ υποδείγματος κειμένου</a:t>
            </a:r>
          </a:p>
          <a:p>
            <a:pPr lvl="1" rtl="0"/>
            <a:r>
              <a:rPr lang="el"/>
              <a:t>Δεύτερου επιπέδου</a:t>
            </a:r>
          </a:p>
          <a:p>
            <a:pPr lvl="2" rtl="0"/>
            <a:r>
              <a:rPr lang="el"/>
              <a:t>Τρίτου επιπέδου</a:t>
            </a:r>
          </a:p>
          <a:p>
            <a:pPr lvl="3" rtl="0"/>
            <a:r>
              <a:rPr lang="el"/>
              <a:t>Τέταρτου επιπέδου</a:t>
            </a:r>
          </a:p>
          <a:p>
            <a:pPr lvl="4" rtl="0"/>
            <a:r>
              <a:rPr lang="el"/>
              <a:t>Πέμπτου επιπέδου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9B0FF197-4D72-4945-8068-57D52018E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2" y="647698"/>
            <a:ext cx="4650012" cy="2077089"/>
          </a:xfrm>
        </p:spPr>
        <p:txBody>
          <a:bodyPr rtlCol="0" anchor="b">
            <a:noAutofit/>
          </a:bodyPr>
          <a:lstStyle>
            <a:lvl1pPr>
              <a:defRPr sz="4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rtl="0"/>
            <a:r>
              <a:rPr lang="el"/>
              <a:t>Κάντε κλικ για να επεξεργαστείτε το Στυλ κύριου τίτλου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3180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Διάταξη εικόνας με στοίχιση αριστερ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Θέση εικόνας 11">
            <a:extLst>
              <a:ext uri="{FF2B5EF4-FFF2-40B4-BE49-F238E27FC236}">
                <a16:creationId xmlns:a16="http://schemas.microsoft.com/office/drawing/2014/main" id="{8CBFB767-CAF2-628B-7675-91B983B225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0172699" cy="5067300"/>
          </a:xfrm>
          <a:blipFill dpi="0" rotWithShape="1">
            <a:blip r:embed="rId2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</a:lstStyle>
          <a:p>
            <a:pPr lvl="0" rtl="0"/>
            <a:r>
              <a:rPr lang="el"/>
              <a:t>Κάντε κλικ στο εικονίδιο για να προσθέσετε μια εικόνα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727357F-46A1-493A-A5E4-1D7FAE5B9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9E58DE0-2D5A-4C5D-BB9F-60B17AEDD2D8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57277BC-26F9-4B14-A2DC-C7575C5A6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07BC3FF-EE25-45FB-A7A8-AAA522F70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37E107C-2248-4498-B52C-AA96C672919A}" type="slidenum">
              <a:rPr lang="en-US" smtClean="0"/>
              <a:t>‹#›</a:t>
            </a:fld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8C81FA8-039D-4BAF-8AAB-7B6616AFE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1" y="5560042"/>
            <a:ext cx="8271878" cy="542344"/>
          </a:xfrm>
        </p:spPr>
        <p:txBody>
          <a:bodyPr rtlCol="0"/>
          <a:lstStyle>
            <a:lvl1pPr marL="0" indent="0" algn="r">
              <a:buNone/>
              <a:defRPr lang="en-US" sz="20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 rtl="0"/>
            <a:r>
              <a:rPr lang="el"/>
              <a:t>Στυλ υποδείγματος κειμένου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9B0FF197-4D72-4945-8068-57D52018E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914399"/>
            <a:ext cx="5448300" cy="3117553"/>
          </a:xfrm>
        </p:spPr>
        <p:txBody>
          <a:bodyPr rtlCol="0" anchor="t">
            <a:normAutofit/>
          </a:bodyPr>
          <a:lstStyle>
            <a:lvl1pPr algn="r">
              <a:defRPr sz="4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rtl="0"/>
            <a:r>
              <a:rPr lang="el"/>
              <a:t>Κάντε κλικ για να επεξεργαστείτε το Στυλ κύριου τίτλου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7363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Διάταξη φωτογραφίας με στοίχιση αριστερά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Θέση εικόνας 11">
            <a:extLst>
              <a:ext uri="{FF2B5EF4-FFF2-40B4-BE49-F238E27FC236}">
                <a16:creationId xmlns:a16="http://schemas.microsoft.com/office/drawing/2014/main" id="{8CBFB767-CAF2-628B-7675-91B983B225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76700" cy="4193427"/>
          </a:xfrm>
          <a:blipFill>
            <a:blip r:embed="rId2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vert="horz" lIns="91440" tIns="0" rIns="0" bIns="0" rtlCol="0">
            <a:noAutofit/>
          </a:bodyPr>
          <a:lstStyle>
            <a:lvl1pPr>
              <a:defRPr lang="en-US" sz="2400" b="0" i="0"/>
            </a:lvl1pPr>
          </a:lstStyle>
          <a:p>
            <a:pPr marL="0" lvl="0" indent="0" rtl="0">
              <a:lnSpc>
                <a:spcPct val="150000"/>
              </a:lnSpc>
              <a:buFontTx/>
              <a:buNone/>
            </a:pPr>
            <a:r>
              <a:rPr lang="el"/>
              <a:t>Κάντε κλικ στο εικονίδιο για να προσθέσετε μια εικόνα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727357F-46A1-493A-A5E4-1D7FAE5B9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9E58DE0-2D5A-4C5D-BB9F-60B17AEDD2D8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57277BC-26F9-4B14-A2DC-C7575C5A6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07BC3FF-EE25-45FB-A7A8-AAA522F70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37E107C-2248-4498-B52C-AA96C672919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Θέση περιεχομένου 2">
            <a:extLst>
              <a:ext uri="{FF2B5EF4-FFF2-40B4-BE49-F238E27FC236}">
                <a16:creationId xmlns:a16="http://schemas.microsoft.com/office/drawing/2014/main" id="{A40C7A95-E12A-CD85-629E-0A9E34DCE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9291" y="914400"/>
            <a:ext cx="5773936" cy="5029200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 rtl="0"/>
            <a:r>
              <a:rPr lang="el"/>
              <a:t>Στυλ υποδείγματος κειμένου</a:t>
            </a:r>
          </a:p>
          <a:p>
            <a:pPr lvl="1" rtl="0"/>
            <a:r>
              <a:rPr lang="el"/>
              <a:t>Δεύτερου επιπέδου</a:t>
            </a:r>
          </a:p>
          <a:p>
            <a:pPr lvl="2" rtl="0"/>
            <a:r>
              <a:rPr lang="el"/>
              <a:t>Τρίτου επιπέδου</a:t>
            </a:r>
          </a:p>
          <a:p>
            <a:pPr lvl="3" rtl="0"/>
            <a:r>
              <a:rPr lang="el"/>
              <a:t>Τέταρτου επιπέδου</a:t>
            </a:r>
          </a:p>
          <a:p>
            <a:pPr lvl="4" rtl="0"/>
            <a:r>
              <a:rPr lang="el"/>
              <a:t>Πέμπτου επιπέδου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9B0FF197-4D72-4945-8068-57D52018E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591" y="3786474"/>
            <a:ext cx="4169890" cy="1614008"/>
          </a:xfrm>
        </p:spPr>
        <p:txBody>
          <a:bodyPr rtlCol="0" anchor="t">
            <a:noAutofit/>
          </a:bodyPr>
          <a:lstStyle>
            <a:lvl1pPr algn="r">
              <a:defRPr sz="4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rtl="0"/>
            <a:r>
              <a:rPr lang="el"/>
              <a:t>Κάντε κλικ για να επεξεργαστείτε το Στυλ κύριου τίτλου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94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D8CA0-A4ED-4050-B3DF-848070EC6196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8CD63-2126-491E-82C0-9D4ABB7AE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8452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Διάταξη φωτογραφίας με στοίχιση αριστερά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Θέση εικόνας 11">
            <a:extLst>
              <a:ext uri="{FF2B5EF4-FFF2-40B4-BE49-F238E27FC236}">
                <a16:creationId xmlns:a16="http://schemas.microsoft.com/office/drawing/2014/main" id="{8CBFB767-CAF2-628B-7675-91B983B225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8115299" cy="6858000"/>
          </a:xfrm>
          <a:blipFill>
            <a:blip r:embed="rId2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vert="horz" lIns="91440" tIns="0" rIns="0" bIns="0" rtlCol="0">
            <a:noAutofit/>
          </a:bodyPr>
          <a:lstStyle>
            <a:lvl1pPr>
              <a:defRPr lang="en-US" sz="2400" b="0" i="0"/>
            </a:lvl1pPr>
          </a:lstStyle>
          <a:p>
            <a:pPr marL="0" lvl="0" indent="0" rtl="0">
              <a:lnSpc>
                <a:spcPct val="150000"/>
              </a:lnSpc>
              <a:buFontTx/>
              <a:buNone/>
            </a:pPr>
            <a:r>
              <a:rPr lang="el"/>
              <a:t>Κάντε κλικ στο εικονίδιο για να προσθέσετε μια εικόνα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727357F-46A1-493A-A5E4-1D7FAE5B9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9E58DE0-2D5A-4C5D-BB9F-60B17AEDD2D8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57277BC-26F9-4B14-A2DC-C7575C5A6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07BC3FF-EE25-45FB-A7A8-AAA522F70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37E107C-2248-4498-B52C-AA96C672919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Θέση περιεχομένου 2">
            <a:extLst>
              <a:ext uri="{FF2B5EF4-FFF2-40B4-BE49-F238E27FC236}">
                <a16:creationId xmlns:a16="http://schemas.microsoft.com/office/drawing/2014/main" id="{A40C7A95-E12A-CD85-629E-0A9E34DCE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4931" y="647699"/>
            <a:ext cx="2689367" cy="5562599"/>
          </a:xfrm>
        </p:spPr>
        <p:txBody>
          <a:bodyPr rtlCol="0"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514350" indent="-285750">
              <a:buFont typeface="Arial" panose="020B0604020202020204" pitchFamily="34" charset="0"/>
              <a:buChar char="•"/>
              <a:defRPr/>
            </a:lvl2pPr>
            <a:lvl3pPr marL="742950" indent="-285750">
              <a:buFont typeface="Arial" panose="020B0604020202020204" pitchFamily="34" charset="0"/>
              <a:buChar char="•"/>
              <a:defRPr/>
            </a:lvl3pPr>
            <a:lvl4pPr marL="971550" indent="-285750">
              <a:buFont typeface="Arial" panose="020B0604020202020204" pitchFamily="34" charset="0"/>
              <a:buChar char="•"/>
              <a:defRPr/>
            </a:lvl4pPr>
            <a:lvl5pPr marL="1085850" indent="-171450">
              <a:buFont typeface="Arial" panose="020B0604020202020204" pitchFamily="34" charset="0"/>
              <a:buChar char="•"/>
              <a:defRPr/>
            </a:lvl5pPr>
          </a:lstStyle>
          <a:p>
            <a:pPr lvl="0" rtl="0"/>
            <a:r>
              <a:rPr lang="el"/>
              <a:t>Στυλ υποδείγματος κειμένου</a:t>
            </a:r>
          </a:p>
          <a:p>
            <a:pPr lvl="1" rtl="0"/>
            <a:r>
              <a:rPr lang="el"/>
              <a:t>Δεύτερου επιπέδου</a:t>
            </a:r>
          </a:p>
          <a:p>
            <a:pPr lvl="2" rtl="0"/>
            <a:r>
              <a:rPr lang="el"/>
              <a:t>Τρίτου επιπέδου</a:t>
            </a:r>
          </a:p>
          <a:p>
            <a:pPr lvl="3" rtl="0"/>
            <a:r>
              <a:rPr lang="el"/>
              <a:t>Τέταρτου επιπέδου</a:t>
            </a:r>
          </a:p>
          <a:p>
            <a:pPr lvl="4" rtl="0"/>
            <a:r>
              <a:rPr lang="el"/>
              <a:t>Πέμπτου επιπέδου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9B0FF197-4D72-4945-8068-57D52018E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647700"/>
            <a:ext cx="4225166" cy="2420756"/>
          </a:xfrm>
        </p:spPr>
        <p:txBody>
          <a:bodyPr rtlCol="0" anchor="t">
            <a:normAutofit/>
          </a:bodyPr>
          <a:lstStyle>
            <a:lvl1pPr algn="l">
              <a:defRPr sz="4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rtl="0"/>
            <a:r>
              <a:rPr lang="el"/>
              <a:t>Κάντε κλικ για να επεξεργαστείτε το Στυλ κύριου τίτλου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3646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Διάταξη εικόνας με στοίχιση δεξι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Θέση εικόνας 11">
            <a:extLst>
              <a:ext uri="{FF2B5EF4-FFF2-40B4-BE49-F238E27FC236}">
                <a16:creationId xmlns:a16="http://schemas.microsoft.com/office/drawing/2014/main" id="{8CBFB767-CAF2-628B-7675-91B983B225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981200" y="0"/>
            <a:ext cx="10210798" cy="5067300"/>
          </a:xfrm>
          <a:blipFill dpi="0" rotWithShape="1">
            <a:blip r:embed="rId2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rtlCol="0"/>
          <a:lstStyle/>
          <a:p>
            <a:pPr rtl="0"/>
            <a:r>
              <a:rPr lang="el"/>
              <a:t>Κάντε κλικ στο εικονίδιο για να προσθέσετε μια εικόνα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727357F-46A1-493A-A5E4-1D7FAE5B9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9E58DE0-2D5A-4C5D-BB9F-60B17AEDD2D8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57277BC-26F9-4B14-A2DC-C7575C5A6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07BC3FF-EE25-45FB-A7A8-AAA522F70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37E107C-2248-4498-B52C-AA96C672919A}" type="slidenum">
              <a:rPr lang="en-US" smtClean="0"/>
              <a:t>‹#›</a:t>
            </a:fld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8C81FA8-039D-4BAF-8AAB-7B6616AFE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3695" y="5560042"/>
            <a:ext cx="8279006" cy="650256"/>
          </a:xfrm>
        </p:spPr>
        <p:txBody>
          <a:bodyPr rtlCol="0"/>
          <a:lstStyle>
            <a:lvl1pPr marL="0" indent="0" algn="l">
              <a:buNone/>
              <a:defRPr lang="en-US" sz="20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 rtl="0"/>
            <a:r>
              <a:rPr lang="el"/>
              <a:t>Στυλ υποδείγματος κειμένου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9B0FF197-4D72-4945-8068-57D52018E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47701"/>
            <a:ext cx="5181600" cy="2595563"/>
          </a:xfrm>
        </p:spPr>
        <p:txBody>
          <a:bodyPr rtlCol="0" anchor="t">
            <a:normAutofit/>
          </a:bodyPr>
          <a:lstStyle>
            <a:lvl1pPr algn="l">
              <a:defRPr sz="4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rtl="0"/>
            <a:r>
              <a:rPr lang="el"/>
              <a:t>Κάντε κλικ για να επεξεργαστείτε το Στυλ κύριου τίτλου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4678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Διάταξη φωτογραφίας με στοίχιση επάνω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Θέση εικόνας 11">
            <a:extLst>
              <a:ext uri="{FF2B5EF4-FFF2-40B4-BE49-F238E27FC236}">
                <a16:creationId xmlns:a16="http://schemas.microsoft.com/office/drawing/2014/main" id="{8CBFB767-CAF2-628B-7675-91B983B225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4193427"/>
          </a:xfrm>
          <a:blipFill dpi="0" rotWithShape="1">
            <a:blip r:embed="rId2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rtlCol="0"/>
          <a:lstStyle/>
          <a:p>
            <a:pPr rtl="0"/>
            <a:r>
              <a:rPr lang="el"/>
              <a:t>Κάντε κλικ στο εικονίδιο για να προσθέσετε μια εικόνα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727357F-46A1-493A-A5E4-1D7FAE5B9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9E58DE0-2D5A-4C5D-BB9F-60B17AEDD2D8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57277BC-26F9-4B14-A2DC-C7575C5A6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07BC3FF-EE25-45FB-A7A8-AAA522F70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37E107C-2248-4498-B52C-AA96C672919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Θέση περιεχομένου 2">
            <a:extLst>
              <a:ext uri="{FF2B5EF4-FFF2-40B4-BE49-F238E27FC236}">
                <a16:creationId xmlns:a16="http://schemas.microsoft.com/office/drawing/2014/main" id="{DE27908E-38A7-B900-61E8-3AB5DD08621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96000" y="4672013"/>
            <a:ext cx="5448300" cy="1538287"/>
          </a:xfrm>
        </p:spPr>
        <p:txBody>
          <a:bodyPr rtlCol="0" anchor="t">
            <a:normAutofit fontScale="85000" lnSpcReduction="10000"/>
          </a:bodyPr>
          <a:lstStyle/>
          <a:p>
            <a:pPr marL="0" lvl="0" indent="0" algn="r" rtl="0">
              <a:buNone/>
            </a:pPr>
            <a:r>
              <a:rPr lang="el" sz="2000"/>
              <a:t>Στυλ υποδείγματος κειμένου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9B0FF197-4D72-4945-8068-57D52018E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2" y="1712200"/>
            <a:ext cx="6019892" cy="1896956"/>
          </a:xfrm>
        </p:spPr>
        <p:txBody>
          <a:bodyPr rtlCol="0" anchor="t">
            <a:normAutofit/>
          </a:bodyPr>
          <a:lstStyle>
            <a:lvl1pPr algn="l">
              <a:defRPr sz="4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rtl="0"/>
            <a:r>
              <a:rPr lang="el"/>
              <a:t>Κάντε κλικ για να επεξεργαστείτε το Στυλ κύριου τίτλου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3480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Διάταξη τριών φωτογραφιώ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Θέση εικόνας 13">
            <a:extLst>
              <a:ext uri="{FF2B5EF4-FFF2-40B4-BE49-F238E27FC236}">
                <a16:creationId xmlns:a16="http://schemas.microsoft.com/office/drawing/2014/main" id="{C862F182-2E5E-6FE9-60FC-DE6FE1129C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4068"/>
            <a:ext cx="1981199" cy="2369154"/>
          </a:xfrm>
          <a:blipFill dpi="0" rotWithShape="1">
            <a:blip r:embed="rId2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</a:lstStyle>
          <a:p>
            <a:pPr lvl="0" rtl="0"/>
            <a:r>
              <a:rPr lang="el"/>
              <a:t>Κάντε κλικ στο εικονίδιο για να προσθέσετε μια εικόνα</a:t>
            </a:r>
          </a:p>
        </p:txBody>
      </p:sp>
      <p:sp>
        <p:nvSpPr>
          <p:cNvPr id="15" name="Θέση εικόνας 13">
            <a:extLst>
              <a:ext uri="{FF2B5EF4-FFF2-40B4-BE49-F238E27FC236}">
                <a16:creationId xmlns:a16="http://schemas.microsoft.com/office/drawing/2014/main" id="{7A4CD5C1-08C3-FFD4-3750-5118BD595B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014107" y="-14068"/>
            <a:ext cx="4081889" cy="4776568"/>
          </a:xfrm>
          <a:blipFill dpi="0" rotWithShape="1">
            <a:blip r:embed="rId3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rtlCol="0"/>
          <a:lstStyle/>
          <a:p>
            <a:pPr rtl="0"/>
            <a:r>
              <a:rPr lang="el"/>
              <a:t>Κάντε κλικ στο εικονίδιο για να προσθέσετε μια εικόνα</a:t>
            </a:r>
          </a:p>
        </p:txBody>
      </p:sp>
      <p:sp>
        <p:nvSpPr>
          <p:cNvPr id="21" name="Θέση εικόνας 13">
            <a:extLst>
              <a:ext uri="{FF2B5EF4-FFF2-40B4-BE49-F238E27FC236}">
                <a16:creationId xmlns:a16="http://schemas.microsoft.com/office/drawing/2014/main" id="{7602ECA3-A6A7-A875-18FE-E3C4A0E589C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5583" y="2405123"/>
            <a:ext cx="1981199" cy="2357377"/>
          </a:xfrm>
          <a:blipFill dpi="0" rotWithShape="1">
            <a:blip r:embed="rId4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</a:lstStyle>
          <a:p>
            <a:pPr lvl="0" rtl="0"/>
            <a:r>
              <a:rPr lang="el"/>
              <a:t>Κάντε κλικ στο εικονίδιο για να προσθέσετε μια εικόνα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727357F-46A1-493A-A5E4-1D7FAE5B9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9E58DE0-2D5A-4C5D-BB9F-60B17AEDD2D8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57277BC-26F9-4B14-A2DC-C7575C5A6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07BC3FF-EE25-45FB-A7A8-AAA522F70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37E107C-2248-4498-B52C-AA96C672919A}" type="slidenum">
              <a:rPr lang="en-US" smtClean="0"/>
              <a:t>‹#›</a:t>
            </a:fld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8C81FA8-039D-4BAF-8AAB-7B6616AFE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9642" y="2874837"/>
            <a:ext cx="4157958" cy="3068763"/>
          </a:xfrm>
        </p:spPr>
        <p:txBody>
          <a:bodyPr rtlCol="0"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 rtl="0"/>
            <a:r>
              <a:rPr lang="el"/>
              <a:t>Στυλ υποδείγματος κειμένου</a:t>
            </a:r>
          </a:p>
          <a:p>
            <a:pPr lvl="1" rtl="0"/>
            <a:r>
              <a:rPr lang="el"/>
              <a:t>Δεύτερου επιπέδου</a:t>
            </a:r>
          </a:p>
          <a:p>
            <a:pPr lvl="2" rtl="0"/>
            <a:r>
              <a:rPr lang="el"/>
              <a:t>Τρίτου επιπέδου</a:t>
            </a:r>
          </a:p>
          <a:p>
            <a:pPr lvl="3" rtl="0"/>
            <a:r>
              <a:rPr lang="el"/>
              <a:t>Τέταρτου επιπέδου</a:t>
            </a:r>
          </a:p>
          <a:p>
            <a:pPr lvl="4" rtl="0"/>
            <a:r>
              <a:rPr lang="el"/>
              <a:t>Πέμπτου επιπέδου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9B0FF197-4D72-4945-8068-57D52018E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675" y="664670"/>
            <a:ext cx="5978925" cy="1700765"/>
          </a:xfrm>
        </p:spPr>
        <p:txBody>
          <a:bodyPr rtlCol="0">
            <a:normAutofit/>
          </a:bodyPr>
          <a:lstStyle>
            <a:lvl1pPr algn="l">
              <a:defRPr sz="4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rtl="0"/>
            <a:r>
              <a:rPr lang="el"/>
              <a:t>Κάντε κλικ για να επεξεργαστείτε το Στυλ κύριου τίτλου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25707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Διάταξη τριών φωτογραφιών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Θέση εικόνας 13">
            <a:extLst>
              <a:ext uri="{FF2B5EF4-FFF2-40B4-BE49-F238E27FC236}">
                <a16:creationId xmlns:a16="http://schemas.microsoft.com/office/drawing/2014/main" id="{C862F182-2E5E-6FE9-60FC-DE6FE1129C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76699" y="0"/>
            <a:ext cx="2683775" cy="2836282"/>
          </a:xfrm>
          <a:blipFill>
            <a:blip r:embed="rId2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vert="horz" lIns="91440" tIns="0" rIns="0" bIns="0" rtlCol="0">
            <a:noAutofit/>
          </a:bodyPr>
          <a:lstStyle>
            <a:lvl1pPr>
              <a:defRPr lang="en-US" sz="2400" b="0" i="0"/>
            </a:lvl1pPr>
          </a:lstStyle>
          <a:p>
            <a:pPr marL="0" lvl="0" indent="0" rtl="0">
              <a:lnSpc>
                <a:spcPct val="150000"/>
              </a:lnSpc>
              <a:buFontTx/>
              <a:buNone/>
            </a:pPr>
            <a:r>
              <a:rPr lang="el"/>
              <a:t>Κάντε κλικ στο εικονίδιο για να προσθέσετε μια εικόνα</a:t>
            </a:r>
          </a:p>
        </p:txBody>
      </p:sp>
      <p:sp>
        <p:nvSpPr>
          <p:cNvPr id="15" name="Θέση εικόνας 13">
            <a:extLst>
              <a:ext uri="{FF2B5EF4-FFF2-40B4-BE49-F238E27FC236}">
                <a16:creationId xmlns:a16="http://schemas.microsoft.com/office/drawing/2014/main" id="{7A4CD5C1-08C3-FFD4-3750-5118BD595B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93074" y="0"/>
            <a:ext cx="2683775" cy="2836282"/>
          </a:xfrm>
          <a:blipFill>
            <a:blip r:embed="rId2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vert="horz" lIns="91440" tIns="0" rIns="0" bIns="0" rtlCol="0">
            <a:noAutofit/>
          </a:bodyPr>
          <a:lstStyle>
            <a:lvl1pPr>
              <a:defRPr lang="en-US" sz="2400" b="0" i="0"/>
            </a:lvl1pPr>
          </a:lstStyle>
          <a:p>
            <a:pPr marL="0" lvl="0" indent="0" rtl="0">
              <a:lnSpc>
                <a:spcPct val="150000"/>
              </a:lnSpc>
              <a:buFontTx/>
              <a:buNone/>
            </a:pPr>
            <a:r>
              <a:rPr lang="el"/>
              <a:t>Κάντε κλικ στο εικονίδιο για να προσθέσετε μια εικόνα</a:t>
            </a:r>
          </a:p>
        </p:txBody>
      </p:sp>
      <p:sp>
        <p:nvSpPr>
          <p:cNvPr id="12" name="Θέση εικόνας 13">
            <a:extLst>
              <a:ext uri="{FF2B5EF4-FFF2-40B4-BE49-F238E27FC236}">
                <a16:creationId xmlns:a16="http://schemas.microsoft.com/office/drawing/2014/main" id="{846440B9-87D8-A71E-771E-6771EF88B86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06949" y="0"/>
            <a:ext cx="2685051" cy="2836282"/>
          </a:xfrm>
          <a:blipFill>
            <a:blip r:embed="rId3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vert="horz" lIns="91440" tIns="0" rIns="0" bIns="0" rtlCol="0">
            <a:noAutofit/>
          </a:bodyPr>
          <a:lstStyle>
            <a:lvl1pPr>
              <a:defRPr lang="en-US" sz="2400" b="0" i="0"/>
            </a:lvl1pPr>
          </a:lstStyle>
          <a:p>
            <a:pPr marL="0" lvl="0" indent="0" rtl="0">
              <a:lnSpc>
                <a:spcPct val="150000"/>
              </a:lnSpc>
              <a:buFontTx/>
              <a:buNone/>
            </a:pPr>
            <a:r>
              <a:rPr lang="el"/>
              <a:t>Κάντε κλικ στο εικονίδιο για να προσθέσετε μια εικόνα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727357F-46A1-493A-A5E4-1D7FAE5B9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9E58DE0-2D5A-4C5D-BB9F-60B17AEDD2D8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57277BC-26F9-4B14-A2DC-C7575C5A6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07BC3FF-EE25-45FB-A7A8-AAA522F70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37E107C-2248-4498-B52C-AA96C672919A}" type="slidenum">
              <a:rPr lang="en-US" smtClean="0"/>
              <a:t>‹#›</a:t>
            </a:fld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8C81FA8-039D-4BAF-8AAB-7B6616AFE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6699" y="3429000"/>
            <a:ext cx="6079577" cy="2781300"/>
          </a:xfrm>
        </p:spPr>
        <p:txBody>
          <a:bodyPr rtlCol="0"/>
          <a:lstStyle/>
          <a:p>
            <a:pPr lvl="0" rtl="0"/>
            <a:r>
              <a:rPr lang="el"/>
              <a:t>Στυλ υποδείγματος κειμένου</a:t>
            </a:r>
          </a:p>
          <a:p>
            <a:pPr lvl="1" rtl="0"/>
            <a:r>
              <a:rPr lang="el"/>
              <a:t>Δεύτερου επιπέδου</a:t>
            </a:r>
          </a:p>
          <a:p>
            <a:pPr lvl="2" rtl="0"/>
            <a:r>
              <a:rPr lang="el"/>
              <a:t>Τρίτου επιπέδου</a:t>
            </a:r>
          </a:p>
          <a:p>
            <a:pPr lvl="3" rtl="0"/>
            <a:r>
              <a:rPr lang="el"/>
              <a:t>Τέταρτου επιπέδου</a:t>
            </a:r>
          </a:p>
          <a:p>
            <a:pPr lvl="4" rtl="0"/>
            <a:r>
              <a:rPr lang="el"/>
              <a:t>Πέμπτου επιπέδου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9B0FF197-4D72-4945-8068-57D52018E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700"/>
            <a:ext cx="4839928" cy="1880755"/>
          </a:xfrm>
        </p:spPr>
        <p:txBody>
          <a:bodyPr rtlCol="0">
            <a:noAutofit/>
          </a:bodyPr>
          <a:lstStyle>
            <a:lvl1pPr algn="l">
              <a:defRPr sz="4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rtl="0"/>
            <a:r>
              <a:rPr lang="el"/>
              <a:t>Κάντε κλικ για να επεξεργαστείτε το Στυλ κύριου τίτλου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9676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Διάταξη τριών φωτογραφιών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Θέση εικόνας 12">
            <a:extLst>
              <a:ext uri="{FF2B5EF4-FFF2-40B4-BE49-F238E27FC236}">
                <a16:creationId xmlns:a16="http://schemas.microsoft.com/office/drawing/2014/main" id="{2373D9BC-90A4-4F94-BD50-9CCB055EE80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88622" y="3459747"/>
            <a:ext cx="4003378" cy="3398253"/>
          </a:xfrm>
          <a:blipFill>
            <a:blip r:embed="rId2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vert="horz" lIns="91440" tIns="0" rIns="0" bIns="0" rtlCol="0">
            <a:noAutofit/>
          </a:bodyPr>
          <a:lstStyle>
            <a:lvl1pPr>
              <a:defRPr lang="en-US" sz="2400" b="0" i="0"/>
            </a:lvl1pPr>
          </a:lstStyle>
          <a:p>
            <a:pPr marL="0" lvl="0" indent="0" rtl="0">
              <a:lnSpc>
                <a:spcPct val="150000"/>
              </a:lnSpc>
              <a:buFontTx/>
              <a:buNone/>
            </a:pPr>
            <a:r>
              <a:rPr lang="el"/>
              <a:t>Κάντε κλικ στο εικονίδιο για να προσθέσετε μια εικόνα</a:t>
            </a:r>
          </a:p>
        </p:txBody>
      </p:sp>
      <p:sp>
        <p:nvSpPr>
          <p:cNvPr id="14" name="Θέση εικόνας 12">
            <a:extLst>
              <a:ext uri="{FF2B5EF4-FFF2-40B4-BE49-F238E27FC236}">
                <a16:creationId xmlns:a16="http://schemas.microsoft.com/office/drawing/2014/main" id="{1C768CD2-5235-9975-0B69-EDC3C9DA66E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88622" y="0"/>
            <a:ext cx="4003378" cy="3398253"/>
          </a:xfrm>
          <a:blipFill>
            <a:blip r:embed="rId2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vert="horz" lIns="91440" tIns="0" rIns="0" bIns="0" rtlCol="0">
            <a:noAutofit/>
          </a:bodyPr>
          <a:lstStyle>
            <a:lvl1pPr>
              <a:defRPr lang="en-US" sz="2400" b="0" i="0"/>
            </a:lvl1pPr>
          </a:lstStyle>
          <a:p>
            <a:pPr marL="0" lvl="0" indent="0" rtl="0">
              <a:lnSpc>
                <a:spcPct val="150000"/>
              </a:lnSpc>
              <a:buFontTx/>
              <a:buNone/>
            </a:pPr>
            <a:r>
              <a:rPr lang="el"/>
              <a:t>Κάντε κλικ στο εικονίδιο για να προσθέσετε μια εικόνα</a:t>
            </a:r>
          </a:p>
        </p:txBody>
      </p:sp>
      <p:sp>
        <p:nvSpPr>
          <p:cNvPr id="13" name="Θέση εικόνας 12">
            <a:extLst>
              <a:ext uri="{FF2B5EF4-FFF2-40B4-BE49-F238E27FC236}">
                <a16:creationId xmlns:a16="http://schemas.microsoft.com/office/drawing/2014/main" id="{E665258A-9629-D734-D3AE-AF4576FA553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8201"/>
            <a:ext cx="8126413" cy="6866201"/>
          </a:xfrm>
          <a:blipFill>
            <a:blip r:embed="rId3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vert="horz" lIns="91440" tIns="0" rIns="0" bIns="0" rtlCol="0">
            <a:noAutofit/>
          </a:bodyPr>
          <a:lstStyle>
            <a:lvl1pPr>
              <a:defRPr lang="en-US" sz="2400" b="0" i="0" dirty="0"/>
            </a:lvl1pPr>
          </a:lstStyle>
          <a:p>
            <a:pPr marL="0" lvl="0" indent="0" rtl="0">
              <a:lnSpc>
                <a:spcPct val="150000"/>
              </a:lnSpc>
              <a:buFontTx/>
              <a:buNone/>
            </a:pPr>
            <a:r>
              <a:rPr lang="el"/>
              <a:t>Κάντε κλικ στο εικονίδιο για να προσθέσετε μια εικόνα</a:t>
            </a:r>
            <a:endParaRPr lang="en-US" dirty="0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727357F-46A1-493A-A5E4-1D7FAE5B9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09E58DE0-2D5A-4C5D-BB9F-60B17AEDD2D8}" type="datetimeFigureOut">
              <a:rPr lang="en-US" smtClean="0"/>
              <a:pPr rtl="0"/>
              <a:t>9/27/2025</a:t>
            </a:fld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57277BC-26F9-4B14-A2DC-C7575C5A6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07BC3FF-EE25-45FB-A7A8-AAA522F70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37E107C-2248-4498-B52C-AA96C67291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8C81FA8-039D-4BAF-8AAB-7B6616AFE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5075225"/>
            <a:ext cx="3424329" cy="926020"/>
          </a:xfrm>
        </p:spPr>
        <p:txBody>
          <a:bodyPr rtlCol="0"/>
          <a:lstStyle>
            <a:lvl1pPr marL="0" indent="0">
              <a:buNone/>
              <a:defRPr lang="en-US" sz="20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 lang="en-US" sz="20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l"/>
              <a:t>Στυλ υποδείγματος κειμένου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9B0FF197-4D72-4945-8068-57D52018E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1327355"/>
            <a:ext cx="4152900" cy="3435144"/>
          </a:xfrm>
        </p:spPr>
        <p:txBody>
          <a:bodyPr rtlCol="0">
            <a:normAutofit/>
          </a:bodyPr>
          <a:lstStyle>
            <a:lvl1pPr>
              <a:defRPr sz="4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rtl="0"/>
            <a:r>
              <a:rPr lang="el"/>
              <a:t>Κάντε κλικ για να επεξεργαστείτε το Στυλ κύριου τίτλου</a:t>
            </a:r>
          </a:p>
        </p:txBody>
      </p:sp>
    </p:spTree>
    <p:extLst>
      <p:ext uri="{BB962C8B-B14F-4D97-AF65-F5344CB8AC3E}">
        <p14:creationId xmlns:p14="http://schemas.microsoft.com/office/powerpoint/2010/main" val="10632518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εριεχόμενο με στοίχιση στην μέ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727357F-46A1-493A-A5E4-1D7FAE5B9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9E58DE0-2D5A-4C5D-BB9F-60B17AEDD2D8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57277BC-26F9-4B14-A2DC-C7575C5A6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07BC3FF-EE25-45FB-A7A8-AAA522F70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37E107C-2248-4498-B52C-AA96C672919A}" type="slidenum">
              <a:rPr lang="en-US" smtClean="0"/>
              <a:t>‹#›</a:t>
            </a:fld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8C81FA8-039D-4BAF-8AAB-7B6616AFE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3705" y="3071903"/>
            <a:ext cx="6224587" cy="2871695"/>
          </a:xfrm>
        </p:spPr>
        <p:txBody>
          <a:bodyPr rtlCol="0"/>
          <a:lstStyle/>
          <a:p>
            <a:pPr lvl="0" rtl="0"/>
            <a:r>
              <a:rPr lang="el"/>
              <a:t>Στυλ υποδείγματος κειμένου</a:t>
            </a:r>
          </a:p>
          <a:p>
            <a:pPr lvl="1" rtl="0"/>
            <a:r>
              <a:rPr lang="el"/>
              <a:t>Δεύτερου επιπέδου</a:t>
            </a:r>
          </a:p>
          <a:p>
            <a:pPr lvl="2" rtl="0"/>
            <a:r>
              <a:rPr lang="el"/>
              <a:t>Τρίτου επιπέδου</a:t>
            </a:r>
          </a:p>
          <a:p>
            <a:pPr lvl="3" rtl="0"/>
            <a:r>
              <a:rPr lang="el"/>
              <a:t>Τέταρτου επιπέδου</a:t>
            </a:r>
          </a:p>
          <a:p>
            <a:pPr lvl="4" rtl="0"/>
            <a:r>
              <a:rPr lang="el"/>
              <a:t>Πέμπτου επιπέδου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9B0FF197-4D72-4945-8068-57D52018E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3705" y="1255056"/>
            <a:ext cx="6224588" cy="1451820"/>
          </a:xfrm>
        </p:spPr>
        <p:txBody>
          <a:bodyPr rtlCol="0">
            <a:noAutofit/>
          </a:bodyPr>
          <a:lstStyle>
            <a:lvl1pPr>
              <a:defRPr sz="4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rtl="0"/>
            <a:r>
              <a:rPr lang="el"/>
              <a:t>Κάντε κλικ για να επεξεργαστείτε το Στυλ κύριου τίτλου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20717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6584" y="1371600"/>
            <a:ext cx="7498080" cy="2386584"/>
          </a:xfrm>
        </p:spPr>
        <p:txBody>
          <a:bodyPr anchor="b" anchorCtr="0">
            <a:normAutofit/>
          </a:bodyPr>
          <a:lstStyle>
            <a:lvl1pPr algn="ctr">
              <a:defRPr sz="400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60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86584" y="3877056"/>
            <a:ext cx="7498080" cy="1655064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9C50A-1E29-A828-83A2-F81A0DEB3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BC196-262D-4F39-8890-3AC3446557F7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91671-9C6D-E750-F7E8-AE44B5154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D322A-78C3-879A-7B37-7CD08CEAA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0128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0FABB9A-1B5B-9306-B7B9-58E4E5E4EE0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F155489-796B-CDF9-06C2-583941E589F7}"/>
              </a:ext>
            </a:extLst>
          </p:cNvPr>
          <p:cNvGrpSpPr/>
          <p:nvPr userDrawn="1"/>
        </p:nvGrpSpPr>
        <p:grpSpPr>
          <a:xfrm>
            <a:off x="0" y="0"/>
            <a:ext cx="12192000" cy="6867144"/>
            <a:chOff x="0" y="-7622"/>
            <a:chExt cx="12192000" cy="689498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F31A197-F740-DCA2-902E-29B890C3148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C02513-E6E5-DFFD-29B1-02BE448BAD5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FE184C5-789F-C980-F425-AF26045C8F0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E6801FB-115C-F074-E428-F4A4A588BCE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88000"/>
                  </a:schemeClr>
                </a:gs>
                <a:gs pos="56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6584" y="1371600"/>
            <a:ext cx="7498080" cy="2386584"/>
          </a:xfrm>
        </p:spPr>
        <p:txBody>
          <a:bodyPr anchor="b" anchorCtr="0">
            <a:normAutofit/>
          </a:bodyPr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86584" y="3877056"/>
            <a:ext cx="7498080" cy="1655064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96BEF7-236A-87FA-F0D9-F4515D813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3A549-ED82-4E4F-ADAD-08AACE545DDC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0F5B7-78E6-2702-0F8C-122F4D21C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9C8F0-DE20-1DBB-6A42-CBFFAE15D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2179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429768"/>
            <a:ext cx="9336024" cy="3776472"/>
          </a:xfrm>
        </p:spPr>
        <p:txBody>
          <a:bodyPr anchor="t">
            <a:normAutofit/>
          </a:bodyPr>
          <a:lstStyle>
            <a:lvl1pPr algn="l">
              <a:defRPr sz="800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60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4663440"/>
            <a:ext cx="6903720" cy="134416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54691-E40E-1B02-C9B2-FD70013E0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73F61-A26C-41D8-B94B-A445EA8C9A20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AE0C5-AA7D-C4A0-BB09-3D328C852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66BF4-6BB2-066C-5243-2D5CF17BA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4441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D8CA0-A4ED-4050-B3DF-848070EC6196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8CD63-2126-491E-82C0-9D4ABB7AE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66890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9FFFB07-15C3-5030-73A7-6D0EBC2FB18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FC67F9-A48C-BB0E-03C5-9C32A6BB8C5D}"/>
              </a:ext>
            </a:extLst>
          </p:cNvPr>
          <p:cNvSpPr/>
          <p:nvPr userDrawn="1"/>
        </p:nvSpPr>
        <p:spPr>
          <a:xfrm rot="16200000" flipH="1">
            <a:off x="2655863" y="-2678137"/>
            <a:ext cx="6857999" cy="12214275"/>
          </a:xfrm>
          <a:prstGeom prst="rect">
            <a:avLst/>
          </a:prstGeom>
          <a:gradFill>
            <a:gsLst>
              <a:gs pos="0">
                <a:schemeClr val="accent2"/>
              </a:gs>
              <a:gs pos="94000">
                <a:schemeClr val="accent5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2436E8-8599-9171-B0E5-3A3CED0AE2C4}"/>
              </a:ext>
            </a:extLst>
          </p:cNvPr>
          <p:cNvSpPr/>
          <p:nvPr userDrawn="1"/>
        </p:nvSpPr>
        <p:spPr>
          <a:xfrm rot="5400000" flipH="1">
            <a:off x="2704549" y="-1552503"/>
            <a:ext cx="5669226" cy="1113927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alpha val="90000"/>
                </a:schemeClr>
              </a:gs>
              <a:gs pos="39000">
                <a:schemeClr val="accent5">
                  <a:lumMod val="60000"/>
                  <a:lumOff val="40000"/>
                  <a:alpha val="0"/>
                </a:schemeClr>
              </a:gs>
            </a:gsLst>
            <a:lin ang="21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052CAB-57CB-D9A8-5BBE-F7898C5EC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-670580" y="636301"/>
            <a:ext cx="6870003" cy="5573396"/>
          </a:xfrm>
          <a:prstGeom prst="rect">
            <a:avLst/>
          </a:prstGeom>
          <a:gradFill flip="none" rotWithShape="1">
            <a:gsLst>
              <a:gs pos="2000">
                <a:schemeClr val="accent2">
                  <a:lumMod val="75000"/>
                </a:schemeClr>
              </a:gs>
              <a:gs pos="37000">
                <a:schemeClr val="accent2">
                  <a:alpha val="0"/>
                </a:schemeClr>
              </a:gs>
            </a:gsLst>
            <a:lin ang="36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429768"/>
            <a:ext cx="9336024" cy="3776472"/>
          </a:xfrm>
        </p:spPr>
        <p:txBody>
          <a:bodyPr anchor="t">
            <a:normAutofit/>
          </a:bodyPr>
          <a:lstStyle>
            <a:lvl1pPr algn="l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4663440"/>
            <a:ext cx="6903720" cy="134416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81B66C1B-A1AD-A2BC-11D8-9AEA5E83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13315-78C9-4BBB-B5DF-F3008BC85564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EF90BDF-2A3B-8AD7-6EE4-11ED28664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A384A4A-7C42-E7AC-02FD-B65B61D21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5750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731520"/>
            <a:ext cx="6903720" cy="3044952"/>
          </a:xfrm>
        </p:spPr>
        <p:txBody>
          <a:bodyPr anchor="t">
            <a:normAutofit/>
          </a:bodyPr>
          <a:lstStyle>
            <a:lvl1pPr algn="l">
              <a:defRPr sz="480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60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4663440"/>
            <a:ext cx="6903720" cy="134416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21C16C-FC44-5BB1-67FE-2E46B19B5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E0A30-FDE0-4FEE-A676-538F683BB14E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69E962-2EE4-E3D1-7786-964F1D803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D68BA6-BE45-49DE-D0A8-EFAA259FD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1422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9FFFB07-15C3-5030-73A7-6D0EBC2FB18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FC67F9-A48C-BB0E-03C5-9C32A6BB8C5D}"/>
              </a:ext>
            </a:extLst>
          </p:cNvPr>
          <p:cNvSpPr/>
          <p:nvPr userDrawn="1"/>
        </p:nvSpPr>
        <p:spPr>
          <a:xfrm rot="16200000" flipH="1">
            <a:off x="2655863" y="-2678137"/>
            <a:ext cx="6857999" cy="12214275"/>
          </a:xfrm>
          <a:prstGeom prst="rect">
            <a:avLst/>
          </a:prstGeom>
          <a:gradFill>
            <a:gsLst>
              <a:gs pos="0">
                <a:schemeClr val="accent2"/>
              </a:gs>
              <a:gs pos="94000">
                <a:schemeClr val="accent5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2436E8-8599-9171-B0E5-3A3CED0AE2C4}"/>
              </a:ext>
            </a:extLst>
          </p:cNvPr>
          <p:cNvSpPr/>
          <p:nvPr userDrawn="1"/>
        </p:nvSpPr>
        <p:spPr>
          <a:xfrm rot="5400000" flipH="1">
            <a:off x="2704549" y="-1552503"/>
            <a:ext cx="5669226" cy="1113927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alpha val="90000"/>
                </a:schemeClr>
              </a:gs>
              <a:gs pos="39000">
                <a:schemeClr val="accent5">
                  <a:lumMod val="60000"/>
                  <a:lumOff val="40000"/>
                  <a:alpha val="0"/>
                </a:schemeClr>
              </a:gs>
            </a:gsLst>
            <a:lin ang="21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052CAB-57CB-D9A8-5BBE-F7898C5EC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-670580" y="636301"/>
            <a:ext cx="6870003" cy="5573396"/>
          </a:xfrm>
          <a:prstGeom prst="rect">
            <a:avLst/>
          </a:prstGeom>
          <a:gradFill flip="none" rotWithShape="1">
            <a:gsLst>
              <a:gs pos="2000">
                <a:schemeClr val="accent2">
                  <a:lumMod val="75000"/>
                </a:schemeClr>
              </a:gs>
              <a:gs pos="37000">
                <a:schemeClr val="accent2">
                  <a:alpha val="0"/>
                </a:schemeClr>
              </a:gs>
            </a:gsLst>
            <a:lin ang="36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731520"/>
            <a:ext cx="6903720" cy="3044952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4663440"/>
            <a:ext cx="6903720" cy="134416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81B66C1B-A1AD-A2BC-11D8-9AEA5E83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C5C21-A53D-4BFE-ABB4-B3854BA3473E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EF90BDF-2A3B-8AD7-6EE4-11ED28664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A384A4A-7C42-E7AC-02FD-B65B61D21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9840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732" y="4965192"/>
            <a:ext cx="11146536" cy="786384"/>
          </a:xfrm>
        </p:spPr>
        <p:txBody>
          <a:bodyPr anchor="b">
            <a:normAutofit/>
          </a:bodyPr>
          <a:lstStyle>
            <a:lvl1pPr algn="ctr">
              <a:defRPr sz="40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48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806440"/>
            <a:ext cx="9902952" cy="576072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88952" cy="4608576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45ACC4-E893-074F-A086-F3C5EE6DB8B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A7AAEDD-33D5-4C71-A2A9-BD0BD02A990D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93744C-74E1-2578-CFE3-9607A1E8E78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DF715-EAAA-F343-7DF0-B2A06F3682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4450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D5ECA3-0963-E730-D099-22F05C4A3E76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5154881-2AE9-22B6-8673-15787178E64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605681"/>
            <a:ext cx="12202174" cy="2265904"/>
            <a:chOff x="0" y="-29768"/>
            <a:chExt cx="12202174" cy="151935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3CAE982-93F7-4C74-3CC9-33ED95851716}"/>
                </a:ext>
              </a:extLst>
            </p:cNvPr>
            <p:cNvSpPr/>
            <p:nvPr/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ED71F9F-0A24-17CB-A4C2-7A44C07BB69F}"/>
                </a:ext>
              </a:extLst>
            </p:cNvPr>
            <p:cNvSpPr/>
            <p:nvPr/>
          </p:nvSpPr>
          <p:spPr>
            <a:xfrm rot="16200000">
              <a:off x="9289101" y="-1429602"/>
              <a:ext cx="1507122" cy="4319024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B0FD491-2EF0-BCB3-DD1C-76D61F1835A1}"/>
                </a:ext>
              </a:extLst>
            </p:cNvPr>
            <p:cNvSpPr/>
            <p:nvPr/>
          </p:nvSpPr>
          <p:spPr>
            <a:xfrm rot="5400000">
              <a:off x="4981251" y="-5011019"/>
              <a:ext cx="1519356" cy="11481857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  <a:alpha val="70000"/>
                  </a:schemeClr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732" y="4965192"/>
            <a:ext cx="11146536" cy="786384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806440"/>
            <a:ext cx="9902952" cy="576072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88952" cy="4608576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537280E2-EACC-6630-399E-3A403A181AA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3AC11FC-F97A-4B81-A1A4-C0675DB25670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4C536050-8DD0-5D54-681B-A3810EFA0A9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31BF9AC-6D93-2C62-4DCA-DBD48765BAC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7749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732" y="4965192"/>
            <a:ext cx="11146536" cy="786384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806440"/>
            <a:ext cx="9902952" cy="576072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88952" cy="4492679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EAB82C7-4740-BEAB-85E9-C816E1CDC4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4492680"/>
            <a:ext cx="12207200" cy="123363"/>
            <a:chOff x="-5025" y="6737718"/>
            <a:chExt cx="12207200" cy="12336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B7E10D0-EE9E-6432-2C4D-0324DE19518E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63B4BE8-5DA5-6F2B-0DB6-7901D4547F64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001462-21CF-5988-0554-7DB1C494B04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1D94DF0-746F-4885-8BFF-A9539AD6B79F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72D5EE-6935-237E-C4A2-C61261249F3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81CEA4D-A8A1-D4D2-8F28-C8346937244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4347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47888" y="713232"/>
            <a:ext cx="3364992" cy="3227832"/>
          </a:xfrm>
        </p:spPr>
        <p:txBody>
          <a:bodyPr anchor="t">
            <a:normAutofit/>
          </a:bodyPr>
          <a:lstStyle>
            <a:lvl1pPr algn="l">
              <a:defRPr sz="40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156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47888" y="4981651"/>
            <a:ext cx="3200400" cy="1163117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648" y="713232"/>
            <a:ext cx="7141464" cy="5431536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8593D0-E26E-9163-7495-E2CF2EB8EAF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B164C5D-9B48-44BA-A344-0073B49D7F88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BE3590-F6F7-478E-7072-9BCB01CD964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D9CD61B-36AB-0D81-D61A-B18FA305D31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9201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47888" y="713232"/>
            <a:ext cx="3364992" cy="3227832"/>
          </a:xfrm>
        </p:spPr>
        <p:txBody>
          <a:bodyPr anchor="t">
            <a:normAutofit/>
          </a:bodyPr>
          <a:lstStyle>
            <a:lvl1pPr algn="l">
              <a:defRPr sz="40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156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47888" y="5138927"/>
            <a:ext cx="3200400" cy="119786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653528" cy="685800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4FF974-138E-88CF-9001-1A07C67D1DF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707624" y="6318504"/>
            <a:ext cx="859536" cy="365760"/>
          </a:xfrm>
        </p:spPr>
        <p:txBody>
          <a:bodyPr/>
          <a:lstStyle/>
          <a:p>
            <a:fld id="{C139A420-CE3C-4200-8C12-93D1D0592160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0B7E9-D8D3-BC56-A758-6C86B58C0AC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8247888" y="6318504"/>
            <a:ext cx="2459736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A7CD4-7B92-1CD1-A9F0-94B053972CA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9398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EDC7D9D-1283-6B64-54B5-FD89101615C8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EF997C6-45BA-9D70-4F2B-18646ED18BF4}"/>
              </a:ext>
            </a:extLst>
          </p:cNvPr>
          <p:cNvGrpSpPr/>
          <p:nvPr userDrawn="1"/>
        </p:nvGrpSpPr>
        <p:grpSpPr>
          <a:xfrm>
            <a:off x="7653528" y="0"/>
            <a:ext cx="4545541" cy="6864720"/>
            <a:chOff x="7760503" y="-18309"/>
            <a:chExt cx="4438566" cy="688302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361B878-507A-54F4-353D-8A456470909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60512" y="-11580"/>
              <a:ext cx="4431490" cy="6876300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ED6592B-585B-C9BE-BC0A-69D474FE39A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7760503" y="1713600"/>
              <a:ext cx="4431496" cy="51444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D94B36-1055-422B-E015-DA352D19320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60509" y="-11586"/>
              <a:ext cx="3264743" cy="6876300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lumMod val="60000"/>
                    <a:lumOff val="40000"/>
                    <a:alpha val="78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708E015-EBC5-FF3D-8329-E06867263AE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 rot="16200000">
              <a:off x="6547151" y="1202115"/>
              <a:ext cx="6872341" cy="4431494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02168" y="1371600"/>
            <a:ext cx="3456430" cy="2386584"/>
          </a:xfrm>
        </p:spPr>
        <p:txBody>
          <a:bodyPr anchor="b">
            <a:normAutofit/>
          </a:bodyPr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02167" y="3877056"/>
            <a:ext cx="3456431" cy="1655064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653528" cy="6858000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5ABF53E-9405-749D-F125-6047BB04130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661902" y="6318504"/>
            <a:ext cx="905257" cy="365760"/>
          </a:xfrm>
        </p:spPr>
        <p:txBody>
          <a:bodyPr/>
          <a:lstStyle/>
          <a:p>
            <a:fld id="{0867F805-6554-4B19-947C-032F0BC7FFEF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6A16C3B-5387-BF4E-27AA-EA2DEBADE9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8202167" y="6318504"/>
            <a:ext cx="2459736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2506ED1-C024-3620-1DD8-5C1E151E64B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3406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713232"/>
            <a:ext cx="4828032" cy="2953512"/>
          </a:xfrm>
        </p:spPr>
        <p:txBody>
          <a:bodyPr anchor="t">
            <a:normAutofit/>
          </a:bodyPr>
          <a:lstStyle>
            <a:lvl1pPr algn="l">
              <a:defRPr sz="44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48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4544568"/>
            <a:ext cx="4681728" cy="1591056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34656" y="0"/>
            <a:ext cx="4654296" cy="685800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0431E1F-9861-6E9A-6FDA-9450A0A9109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617720" y="6318504"/>
            <a:ext cx="2153412" cy="365760"/>
          </a:xfrm>
        </p:spPr>
        <p:txBody>
          <a:bodyPr/>
          <a:lstStyle/>
          <a:p>
            <a:fld id="{B179717B-F8EC-4BA3-8160-AE4E76EE0CE6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98245A6-7E39-43E3-BB93-77F6227560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3C4D8A9-0078-62DC-A293-9B6083ED64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688836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7958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D8CA0-A4ED-4050-B3DF-848070EC6196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8CD63-2126-491E-82C0-9D4ABB7AE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98858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502920"/>
            <a:ext cx="5852160" cy="2953512"/>
          </a:xfrm>
        </p:spPr>
        <p:txBody>
          <a:bodyPr anchor="t">
            <a:normAutofit/>
          </a:bodyPr>
          <a:lstStyle>
            <a:lvl1pPr algn="l">
              <a:defRPr sz="54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48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4544568"/>
            <a:ext cx="4681728" cy="1591056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34656" y="0"/>
            <a:ext cx="4654296" cy="6858000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0431E1F-9861-6E9A-6FDA-9450A0A9109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617720" y="6318504"/>
            <a:ext cx="2153412" cy="365760"/>
          </a:xfrm>
        </p:spPr>
        <p:txBody>
          <a:bodyPr/>
          <a:lstStyle/>
          <a:p>
            <a:fld id="{B97CBF45-FAE0-4C53-B04C-7DF1B51449DB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98245A6-7E39-43E3-BB93-77F6227560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3C4D8A9-0078-62DC-A293-9B6083ED64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688836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2830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A9A80D3-2272-ED0F-EBF4-34428557569F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F71E75-F7A2-7C1F-EF86-C5186E904883}"/>
              </a:ext>
            </a:extLst>
          </p:cNvPr>
          <p:cNvSpPr/>
          <p:nvPr userDrawn="1"/>
        </p:nvSpPr>
        <p:spPr>
          <a:xfrm>
            <a:off x="-4262" y="0"/>
            <a:ext cx="7547339" cy="6858002"/>
          </a:xfrm>
          <a:prstGeom prst="rect">
            <a:avLst/>
          </a:prstGeom>
          <a:gradFill>
            <a:gsLst>
              <a:gs pos="6000">
                <a:schemeClr val="accent5"/>
              </a:gs>
              <a:gs pos="100000">
                <a:schemeClr val="accent2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B4E0A7-C9D3-8408-2EE0-E46AF38E815F}"/>
              </a:ext>
            </a:extLst>
          </p:cNvPr>
          <p:cNvSpPr/>
          <p:nvPr userDrawn="1"/>
        </p:nvSpPr>
        <p:spPr>
          <a:xfrm rot="10800000">
            <a:off x="-4285" y="-3"/>
            <a:ext cx="7547361" cy="6857999"/>
          </a:xfrm>
          <a:prstGeom prst="rect">
            <a:avLst/>
          </a:prstGeom>
          <a:gradFill>
            <a:gsLst>
              <a:gs pos="43000">
                <a:schemeClr val="accent2">
                  <a:alpha val="0"/>
                </a:schemeClr>
              </a:gs>
              <a:gs pos="100000">
                <a:schemeClr val="accent2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73CB42-010B-9ABE-75EF-F502B4A9F42C}"/>
              </a:ext>
            </a:extLst>
          </p:cNvPr>
          <p:cNvSpPr/>
          <p:nvPr userDrawn="1"/>
        </p:nvSpPr>
        <p:spPr>
          <a:xfrm rot="16200000">
            <a:off x="1156173" y="-1160457"/>
            <a:ext cx="5226425" cy="7547338"/>
          </a:xfrm>
          <a:prstGeom prst="rect">
            <a:avLst/>
          </a:prstGeom>
          <a:gradFill>
            <a:gsLst>
              <a:gs pos="50000">
                <a:schemeClr val="accent5">
                  <a:alpha val="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713232"/>
            <a:ext cx="4828032" cy="2953512"/>
          </a:xfrm>
        </p:spPr>
        <p:txBody>
          <a:bodyPr anchor="t">
            <a:normAutofit/>
          </a:bodyPr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4544568"/>
            <a:ext cx="4681728" cy="1591056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34656" y="0"/>
            <a:ext cx="4654296" cy="6858000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0431E1F-9861-6E9A-6FDA-9450A0A9109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617720" y="6318504"/>
            <a:ext cx="2153412" cy="365760"/>
          </a:xfrm>
        </p:spPr>
        <p:txBody>
          <a:bodyPr/>
          <a:lstStyle/>
          <a:p>
            <a:fld id="{CD5645A2-ECAE-40B8-8DE1-E5D730275A56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98245A6-7E39-43E3-BB93-77F6227560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3C4D8A9-0078-62DC-A293-9B6083ED64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688836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3947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10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A9A80D3-2272-ED0F-EBF4-34428557569F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F71E75-F7A2-7C1F-EF86-C5186E904883}"/>
              </a:ext>
            </a:extLst>
          </p:cNvPr>
          <p:cNvSpPr/>
          <p:nvPr userDrawn="1"/>
        </p:nvSpPr>
        <p:spPr>
          <a:xfrm>
            <a:off x="-4262" y="0"/>
            <a:ext cx="7547339" cy="6858002"/>
          </a:xfrm>
          <a:prstGeom prst="rect">
            <a:avLst/>
          </a:prstGeom>
          <a:gradFill>
            <a:gsLst>
              <a:gs pos="6000">
                <a:schemeClr val="accent5"/>
              </a:gs>
              <a:gs pos="100000">
                <a:schemeClr val="accent2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B4E0A7-C9D3-8408-2EE0-E46AF38E815F}"/>
              </a:ext>
            </a:extLst>
          </p:cNvPr>
          <p:cNvSpPr/>
          <p:nvPr userDrawn="1"/>
        </p:nvSpPr>
        <p:spPr>
          <a:xfrm rot="10800000">
            <a:off x="-4285" y="-3"/>
            <a:ext cx="7547361" cy="6857999"/>
          </a:xfrm>
          <a:prstGeom prst="rect">
            <a:avLst/>
          </a:prstGeom>
          <a:gradFill>
            <a:gsLst>
              <a:gs pos="43000">
                <a:schemeClr val="accent2">
                  <a:alpha val="0"/>
                </a:schemeClr>
              </a:gs>
              <a:gs pos="100000">
                <a:schemeClr val="accent2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73CB42-010B-9ABE-75EF-F502B4A9F42C}"/>
              </a:ext>
            </a:extLst>
          </p:cNvPr>
          <p:cNvSpPr/>
          <p:nvPr userDrawn="1"/>
        </p:nvSpPr>
        <p:spPr>
          <a:xfrm rot="16200000">
            <a:off x="1156173" y="-1160457"/>
            <a:ext cx="5226425" cy="7547338"/>
          </a:xfrm>
          <a:prstGeom prst="rect">
            <a:avLst/>
          </a:prstGeom>
          <a:gradFill>
            <a:gsLst>
              <a:gs pos="50000">
                <a:schemeClr val="accent5">
                  <a:alpha val="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502920"/>
            <a:ext cx="5852160" cy="2953512"/>
          </a:xfrm>
        </p:spPr>
        <p:txBody>
          <a:bodyPr anchor="t">
            <a:normAutofit/>
          </a:bodyPr>
          <a:lstStyle>
            <a:lvl1pPr algn="l">
              <a:defRPr sz="54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4544568"/>
            <a:ext cx="4681728" cy="1591056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34656" y="0"/>
            <a:ext cx="4654296" cy="6858000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0431E1F-9861-6E9A-6FDA-9450A0A9109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617720" y="6318504"/>
            <a:ext cx="2153412" cy="365760"/>
          </a:xfrm>
        </p:spPr>
        <p:txBody>
          <a:bodyPr/>
          <a:lstStyle/>
          <a:p>
            <a:fld id="{3A2C4A0A-74BB-48D3-82E0-B117A022E853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98245A6-7E39-43E3-BB93-77F6227560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3C4D8A9-0078-62DC-A293-9B6083ED64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688836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3892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1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A9A80D3-2272-ED0F-EBF4-34428557569F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C69B239-8070-DF64-FE04-ACD9197C1A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23" y="-4329"/>
            <a:ext cx="8129869" cy="6858000"/>
            <a:chOff x="5171844" y="-11586"/>
            <a:chExt cx="7020159" cy="686958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4EDEE76-C142-D245-C6A2-18A09A688352}"/>
                </a:ext>
              </a:extLst>
            </p:cNvPr>
            <p:cNvSpPr/>
            <p:nvPr/>
          </p:nvSpPr>
          <p:spPr>
            <a:xfrm>
              <a:off x="5171848" y="-11580"/>
              <a:ext cx="7020152" cy="6869579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D2F671C-CDF6-D829-32B5-4D80E6DFBA64}"/>
                </a:ext>
              </a:extLst>
            </p:cNvPr>
            <p:cNvSpPr/>
            <p:nvPr/>
          </p:nvSpPr>
          <p:spPr>
            <a:xfrm rot="10800000">
              <a:off x="6351336" y="876304"/>
              <a:ext cx="5840664" cy="5981696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55058B4-CE97-648C-8EB8-E7B1A44E1965}"/>
                </a:ext>
              </a:extLst>
            </p:cNvPr>
            <p:cNvSpPr/>
            <p:nvPr/>
          </p:nvSpPr>
          <p:spPr>
            <a:xfrm>
              <a:off x="5171844" y="-11586"/>
              <a:ext cx="5171848" cy="6869586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alpha val="70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119DCF0-5715-75D4-82C8-0925E2F5D3DA}"/>
                </a:ext>
              </a:extLst>
            </p:cNvPr>
            <p:cNvSpPr/>
            <p:nvPr/>
          </p:nvSpPr>
          <p:spPr>
            <a:xfrm rot="16200000">
              <a:off x="6042356" y="708353"/>
              <a:ext cx="6869583" cy="5429710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7008" y="1371600"/>
            <a:ext cx="5724144" cy="2386584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3896" y="3877056"/>
            <a:ext cx="5221224" cy="1655064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9743" y="0"/>
            <a:ext cx="4062257" cy="6858000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18B6DE-6BDC-E548-E682-454500FF390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922575" y="6318504"/>
            <a:ext cx="2429146" cy="365760"/>
          </a:xfrm>
        </p:spPr>
        <p:txBody>
          <a:bodyPr/>
          <a:lstStyle/>
          <a:p>
            <a:fld id="{EBA9E0FA-5E3B-456C-B190-1C5D6B2D3B56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DD31AD-85B3-91B6-9D78-2DCF5F950D8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B86FA7BF-70D2-F141-E2D9-909CA33B724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7269426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8358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1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A9A80D3-2272-ED0F-EBF4-34428557569F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80067FF-8FC0-5FF9-DC0B-F73EEF801B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441200" y="-4329"/>
            <a:ext cx="7750804" cy="6869586"/>
            <a:chOff x="5171844" y="-11586"/>
            <a:chExt cx="7020159" cy="686958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8C4B40F-7B3C-BBFF-36BD-59C859AE7A8E}"/>
                </a:ext>
              </a:extLst>
            </p:cNvPr>
            <p:cNvSpPr/>
            <p:nvPr/>
          </p:nvSpPr>
          <p:spPr>
            <a:xfrm>
              <a:off x="5171848" y="-11580"/>
              <a:ext cx="7020152" cy="6869579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38855EC-485E-B4A6-3323-4A3F78E46444}"/>
                </a:ext>
              </a:extLst>
            </p:cNvPr>
            <p:cNvSpPr/>
            <p:nvPr/>
          </p:nvSpPr>
          <p:spPr>
            <a:xfrm rot="10800000">
              <a:off x="6351336" y="876304"/>
              <a:ext cx="5840664" cy="5981696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6394338-785F-15E7-EFAA-ECEDFC5E2476}"/>
                </a:ext>
              </a:extLst>
            </p:cNvPr>
            <p:cNvSpPr/>
            <p:nvPr/>
          </p:nvSpPr>
          <p:spPr>
            <a:xfrm>
              <a:off x="5171844" y="-11586"/>
              <a:ext cx="5171848" cy="6869586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alpha val="70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92A66C2-03D0-73D4-E8EE-985427867816}"/>
                </a:ext>
              </a:extLst>
            </p:cNvPr>
            <p:cNvSpPr/>
            <p:nvPr/>
          </p:nvSpPr>
          <p:spPr>
            <a:xfrm rot="16200000">
              <a:off x="6042356" y="708353"/>
              <a:ext cx="6869583" cy="5429710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7840" y="1371600"/>
            <a:ext cx="5477256" cy="2386584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5584" y="3877056"/>
            <a:ext cx="5001768" cy="1655064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443984" cy="6858000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D115C9FF-BC61-B8E9-7257-80B103C5BDE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B37448F-3F25-4489-8753-7EA5C022F9A2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F86D9F8-6602-271B-FE2D-652EC64047C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800600" y="6318504"/>
            <a:ext cx="4096512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D8982DA-3270-78D6-CF26-D0BE324627A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7000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26A8AF3-9C41-BBE0-28EC-0967476ECFDF}"/>
              </a:ext>
            </a:extLst>
          </p:cNvPr>
          <p:cNvSpPr/>
          <p:nvPr userDrawn="1"/>
        </p:nvSpPr>
        <p:spPr>
          <a:xfrm rot="5400000">
            <a:off x="7143745" y="1809750"/>
            <a:ext cx="6857999" cy="3238502"/>
          </a:xfrm>
          <a:prstGeom prst="rect">
            <a:avLst/>
          </a:prstGeom>
          <a:gradFill>
            <a:gsLst>
              <a:gs pos="13000">
                <a:schemeClr val="accent2"/>
              </a:gs>
              <a:gs pos="89000">
                <a:schemeClr val="accent5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B5494F-44E1-934B-42F4-366544A108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8452414" y="3120964"/>
            <a:ext cx="4235570" cy="3238501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58000">
                <a:schemeClr val="accent2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2093976"/>
            <a:ext cx="6528816" cy="4178808"/>
          </a:xfrm>
        </p:spPr>
        <p:txBody>
          <a:bodyPr anchor="b">
            <a:normAutofit/>
          </a:bodyPr>
          <a:lstStyle>
            <a:lvl1pPr>
              <a:defRPr sz="6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C7299-89AC-DB5B-B75E-E02A0040A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557784"/>
            <a:ext cx="6391656" cy="11430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0B7FB-87C0-3079-19C7-6CED626707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48402" y="6318504"/>
            <a:ext cx="2618758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73707AF-9529-47F7-B62D-6915739C4D1C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399D9E-BE0F-5E13-5AB3-CAABD5890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498B2-725B-65BA-9E95-1CC3CE008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2147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2093976"/>
            <a:ext cx="6528816" cy="4178808"/>
          </a:xfrm>
        </p:spPr>
        <p:txBody>
          <a:bodyPr anchor="b">
            <a:normAutofit/>
          </a:bodyPr>
          <a:lstStyle>
            <a:lvl1pPr>
              <a:defRPr sz="66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27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C7299-89AC-DB5B-B75E-E02A0040A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557784"/>
            <a:ext cx="6391656" cy="11430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97286-C615-453F-E284-B5C22987E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95D7A-1922-450E-8872-62F5AF426944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F8ECD-BC5C-69B8-45CB-D6C697E80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721B8-1357-D164-0082-D2B50441B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725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4F65FF0-EE88-E48A-1552-AF2B228EADC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D93006-CD9A-ACB8-4DFF-755585BD51C6}"/>
              </a:ext>
            </a:extLst>
          </p:cNvPr>
          <p:cNvSpPr/>
          <p:nvPr userDrawn="1"/>
        </p:nvSpPr>
        <p:spPr>
          <a:xfrm rot="5400000" flipH="1" flipV="1">
            <a:off x="2662822" y="-2671180"/>
            <a:ext cx="6866356" cy="12192001"/>
          </a:xfrm>
          <a:prstGeom prst="rect">
            <a:avLst/>
          </a:prstGeom>
          <a:gradFill>
            <a:gsLst>
              <a:gs pos="13000">
                <a:schemeClr val="accent2"/>
              </a:gs>
              <a:gs pos="100000">
                <a:schemeClr val="accent5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71B6E1-2B98-87C0-C97D-DC19E754324D}"/>
              </a:ext>
            </a:extLst>
          </p:cNvPr>
          <p:cNvSpPr/>
          <p:nvPr userDrawn="1"/>
        </p:nvSpPr>
        <p:spPr>
          <a:xfrm rot="16200000" flipH="1" flipV="1">
            <a:off x="2144989" y="-2153344"/>
            <a:ext cx="5473326" cy="976330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alpha val="68000"/>
                </a:schemeClr>
              </a:gs>
              <a:gs pos="45000">
                <a:schemeClr val="accent5">
                  <a:lumMod val="60000"/>
                  <a:lumOff val="40000"/>
                  <a:alpha val="0"/>
                </a:schemeClr>
              </a:gs>
            </a:gsLst>
            <a:lin ang="19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5B8330-0A40-6340-3205-86A38459537F}"/>
              </a:ext>
            </a:extLst>
          </p:cNvPr>
          <p:cNvSpPr/>
          <p:nvPr userDrawn="1"/>
        </p:nvSpPr>
        <p:spPr>
          <a:xfrm flipV="1">
            <a:off x="1031672" y="2962966"/>
            <a:ext cx="11160328" cy="3895034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42000">
                <a:schemeClr val="accent5">
                  <a:alpha val="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413373-13C5-71D9-C45A-699B0F45135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 flipV="1">
            <a:off x="1233479" y="361145"/>
            <a:ext cx="5263375" cy="7730333"/>
          </a:xfrm>
          <a:prstGeom prst="rect">
            <a:avLst/>
          </a:prstGeom>
          <a:gradFill flip="none" rotWithShape="1">
            <a:gsLst>
              <a:gs pos="8000">
                <a:schemeClr val="accent2">
                  <a:lumMod val="75000"/>
                </a:schemeClr>
              </a:gs>
              <a:gs pos="50000">
                <a:schemeClr val="accent2">
                  <a:alpha val="0"/>
                </a:schemeClr>
              </a:gs>
            </a:gsLst>
            <a:lin ang="18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2093976"/>
            <a:ext cx="6528816" cy="4178808"/>
          </a:xfrm>
        </p:spPr>
        <p:txBody>
          <a:bodyPr anchor="b">
            <a:normAutofit/>
          </a:bodyPr>
          <a:lstStyle>
            <a:lvl1pPr>
              <a:defRPr sz="6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C7299-89AC-DB5B-B75E-E02A0040A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557784"/>
            <a:ext cx="6391656" cy="11430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08CEB89B-6066-557A-EBEC-18307AC24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B61AD-546C-4AAE-A736-53670D5C542A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3B3753E-6E60-F731-58BF-7C4D0497E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2114D5C-BE8D-24C7-4A79-C0C28376A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5420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9B93086-0808-B114-0740-521B359C1A9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E08038D-9EFE-3356-C148-EC8143338DF0}"/>
              </a:ext>
            </a:extLst>
          </p:cNvPr>
          <p:cNvGrpSpPr/>
          <p:nvPr userDrawn="1"/>
        </p:nvGrpSpPr>
        <p:grpSpPr>
          <a:xfrm>
            <a:off x="0" y="-14248"/>
            <a:ext cx="12192000" cy="6894986"/>
            <a:chOff x="0" y="-7622"/>
            <a:chExt cx="12192000" cy="689498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9F9C2B1-B11B-9A2B-67A4-122E2DA3276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4AA54FE-841B-0347-5AD3-562968E9893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D25D360-3248-FA35-87B0-2A8DBEDCD06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2A1D086-3B99-A3A2-B648-280F1AB4B37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58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84632"/>
            <a:ext cx="10085832" cy="1161288"/>
          </a:xfrm>
        </p:spPr>
        <p:txBody>
          <a:bodyPr anchor="t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3832" y="2432304"/>
            <a:ext cx="6053328" cy="3858768"/>
          </a:xfr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Font typeface="+mj-lt"/>
              <a:buAutoNum type="arabicPeriod"/>
              <a:defRPr lang="en-US" sz="2000" dirty="0"/>
            </a:lvl1pPr>
            <a:lvl2pPr marL="571500" indent="-342900">
              <a:buFont typeface="+mj-lt"/>
              <a:buAutoNum type="arabicPeriod"/>
              <a:defRPr lang="en-US" sz="1800" dirty="0"/>
            </a:lvl2pPr>
            <a:lvl3pPr marL="800100" indent="-342900">
              <a:buFont typeface="+mj-lt"/>
              <a:buAutoNum type="arabicPeriod"/>
              <a:defRPr lang="en-US" sz="1600" dirty="0"/>
            </a:lvl3pPr>
            <a:lvl4pPr>
              <a:buFont typeface="+mj-lt"/>
              <a:buAutoNum type="arabicPeriod"/>
              <a:defRPr lang="en-US" sz="1400" dirty="0"/>
            </a:lvl4pPr>
            <a:lvl5pPr>
              <a:buFont typeface="+mj-lt"/>
              <a:buAutoNum type="arabicPeriod"/>
              <a:defRPr lang="en-US" sz="1200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3B19A28-AC79-CF20-C703-D6B27C01698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0556115-5F08-48BB-9AAD-5F98DFFE9348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554EC-D104-642A-5E42-E4CFB24352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E23A16-5291-F71A-D460-81EE611EA8B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235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84632"/>
            <a:ext cx="10085832" cy="1161288"/>
          </a:xfrm>
          <a:noFill/>
        </p:spPr>
        <p:txBody>
          <a:bodyPr anchor="t">
            <a:normAutofit/>
          </a:bodyPr>
          <a:lstStyle>
            <a:lvl1pPr>
              <a:defRPr sz="66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120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3832" y="2432304"/>
            <a:ext cx="6053328" cy="3858768"/>
          </a:xfr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Font typeface="+mj-lt"/>
              <a:buAutoNum type="arabicPeriod"/>
              <a:defRPr lang="en-US" sz="2000" dirty="0"/>
            </a:lvl1pPr>
            <a:lvl2pPr marL="571500" indent="-342900">
              <a:buFont typeface="+mj-lt"/>
              <a:buAutoNum type="arabicPeriod"/>
              <a:defRPr lang="en-US" sz="1800" dirty="0"/>
            </a:lvl2pPr>
            <a:lvl3pPr marL="800100" indent="-342900">
              <a:buFont typeface="+mj-lt"/>
              <a:buAutoNum type="arabicPeriod"/>
              <a:defRPr lang="en-US" sz="1600" dirty="0"/>
            </a:lvl3pPr>
            <a:lvl4pPr>
              <a:buFont typeface="+mj-lt"/>
              <a:buAutoNum type="arabicPeriod"/>
              <a:defRPr lang="en-US" sz="1400" dirty="0"/>
            </a:lvl4pPr>
            <a:lvl5pPr>
              <a:buFont typeface="+mj-lt"/>
              <a:buAutoNum type="arabicPeriod"/>
              <a:defRPr lang="en-US" sz="1200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3B19A28-AC79-CF20-C703-D6B27C01698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9BDF5DD-FC76-422E-90E7-591B5FA5BB25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554EC-D104-642A-5E42-E4CFB24352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E23A16-5291-F71A-D460-81EE611EA8B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5139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6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6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slideLayout" Target="../slideLayouts/slideLayout64.xml"/><Relationship Id="rId58" Type="http://schemas.openxmlformats.org/officeDocument/2006/relationships/slideLayout" Target="../slideLayouts/slideLayout69.xml"/><Relationship Id="rId6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61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slideLayout" Target="../slideLayouts/slideLayout71.xml"/><Relationship Id="rId65" Type="http://schemas.openxmlformats.org/officeDocument/2006/relationships/slideLayout" Target="../slideLayouts/slideLayout76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64" Type="http://schemas.openxmlformats.org/officeDocument/2006/relationships/slideLayout" Target="../slideLayouts/slideLayout75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7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26" Type="http://schemas.openxmlformats.org/officeDocument/2006/relationships/slideLayout" Target="../slideLayouts/slideLayout102.xml"/><Relationship Id="rId39" Type="http://schemas.openxmlformats.org/officeDocument/2006/relationships/slideLayout" Target="../slideLayouts/slideLayout115.xml"/><Relationship Id="rId21" Type="http://schemas.openxmlformats.org/officeDocument/2006/relationships/slideLayout" Target="../slideLayouts/slideLayout97.xml"/><Relationship Id="rId34" Type="http://schemas.openxmlformats.org/officeDocument/2006/relationships/slideLayout" Target="../slideLayouts/slideLayout110.xml"/><Relationship Id="rId42" Type="http://schemas.openxmlformats.org/officeDocument/2006/relationships/slideLayout" Target="../slideLayouts/slideLayout118.xml"/><Relationship Id="rId47" Type="http://schemas.openxmlformats.org/officeDocument/2006/relationships/slideLayout" Target="../slideLayouts/slideLayout123.xml"/><Relationship Id="rId50" Type="http://schemas.openxmlformats.org/officeDocument/2006/relationships/slideLayout" Target="../slideLayouts/slideLayout126.xml"/><Relationship Id="rId55" Type="http://schemas.openxmlformats.org/officeDocument/2006/relationships/slideLayout" Target="../slideLayouts/slideLayout131.xml"/><Relationship Id="rId63" Type="http://schemas.openxmlformats.org/officeDocument/2006/relationships/slideLayout" Target="../slideLayouts/slideLayout139.xml"/><Relationship Id="rId68" Type="http://schemas.openxmlformats.org/officeDocument/2006/relationships/slideLayout" Target="../slideLayouts/slideLayout144.xml"/><Relationship Id="rId76" Type="http://schemas.openxmlformats.org/officeDocument/2006/relationships/slideLayout" Target="../slideLayouts/slideLayout152.xml"/><Relationship Id="rId84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83.xml"/><Relationship Id="rId71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9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87.xml"/><Relationship Id="rId24" Type="http://schemas.openxmlformats.org/officeDocument/2006/relationships/slideLayout" Target="../slideLayouts/slideLayout100.xml"/><Relationship Id="rId32" Type="http://schemas.openxmlformats.org/officeDocument/2006/relationships/slideLayout" Target="../slideLayouts/slideLayout108.xml"/><Relationship Id="rId37" Type="http://schemas.openxmlformats.org/officeDocument/2006/relationships/slideLayout" Target="../slideLayouts/slideLayout113.xml"/><Relationship Id="rId40" Type="http://schemas.openxmlformats.org/officeDocument/2006/relationships/slideLayout" Target="../slideLayouts/slideLayout116.xml"/><Relationship Id="rId45" Type="http://schemas.openxmlformats.org/officeDocument/2006/relationships/slideLayout" Target="../slideLayouts/slideLayout121.xml"/><Relationship Id="rId53" Type="http://schemas.openxmlformats.org/officeDocument/2006/relationships/slideLayout" Target="../slideLayouts/slideLayout129.xml"/><Relationship Id="rId58" Type="http://schemas.openxmlformats.org/officeDocument/2006/relationships/slideLayout" Target="../slideLayouts/slideLayout134.xml"/><Relationship Id="rId66" Type="http://schemas.openxmlformats.org/officeDocument/2006/relationships/slideLayout" Target="../slideLayouts/slideLayout142.xml"/><Relationship Id="rId74" Type="http://schemas.openxmlformats.org/officeDocument/2006/relationships/slideLayout" Target="../slideLayouts/slideLayout150.xml"/><Relationship Id="rId79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81.xml"/><Relationship Id="rId61" Type="http://schemas.openxmlformats.org/officeDocument/2006/relationships/slideLayout" Target="../slideLayouts/slideLayout137.xml"/><Relationship Id="rId82" Type="http://schemas.openxmlformats.org/officeDocument/2006/relationships/slideLayout" Target="../slideLayouts/slideLayout158.xml"/><Relationship Id="rId19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98.xml"/><Relationship Id="rId27" Type="http://schemas.openxmlformats.org/officeDocument/2006/relationships/slideLayout" Target="../slideLayouts/slideLayout103.xml"/><Relationship Id="rId30" Type="http://schemas.openxmlformats.org/officeDocument/2006/relationships/slideLayout" Target="../slideLayouts/slideLayout106.xml"/><Relationship Id="rId35" Type="http://schemas.openxmlformats.org/officeDocument/2006/relationships/slideLayout" Target="../slideLayouts/slideLayout111.xml"/><Relationship Id="rId43" Type="http://schemas.openxmlformats.org/officeDocument/2006/relationships/slideLayout" Target="../slideLayouts/slideLayout119.xml"/><Relationship Id="rId48" Type="http://schemas.openxmlformats.org/officeDocument/2006/relationships/slideLayout" Target="../slideLayouts/slideLayout124.xml"/><Relationship Id="rId56" Type="http://schemas.openxmlformats.org/officeDocument/2006/relationships/slideLayout" Target="../slideLayouts/slideLayout132.xml"/><Relationship Id="rId64" Type="http://schemas.openxmlformats.org/officeDocument/2006/relationships/slideLayout" Target="../slideLayouts/slideLayout140.xml"/><Relationship Id="rId69" Type="http://schemas.openxmlformats.org/officeDocument/2006/relationships/slideLayout" Target="../slideLayouts/slideLayout145.xml"/><Relationship Id="rId77" Type="http://schemas.openxmlformats.org/officeDocument/2006/relationships/slideLayout" Target="../slideLayouts/slideLayout153.xml"/><Relationship Id="rId8" Type="http://schemas.openxmlformats.org/officeDocument/2006/relationships/slideLayout" Target="../slideLayouts/slideLayout84.xml"/><Relationship Id="rId51" Type="http://schemas.openxmlformats.org/officeDocument/2006/relationships/slideLayout" Target="../slideLayouts/slideLayout127.xml"/><Relationship Id="rId72" Type="http://schemas.openxmlformats.org/officeDocument/2006/relationships/slideLayout" Target="../slideLayouts/slideLayout148.xml"/><Relationship Id="rId80" Type="http://schemas.openxmlformats.org/officeDocument/2006/relationships/slideLayout" Target="../slideLayouts/slideLayout156.xml"/><Relationship Id="rId85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5" Type="http://schemas.openxmlformats.org/officeDocument/2006/relationships/slideLayout" Target="../slideLayouts/slideLayout101.xml"/><Relationship Id="rId33" Type="http://schemas.openxmlformats.org/officeDocument/2006/relationships/slideLayout" Target="../slideLayouts/slideLayout109.xml"/><Relationship Id="rId38" Type="http://schemas.openxmlformats.org/officeDocument/2006/relationships/slideLayout" Target="../slideLayouts/slideLayout114.xml"/><Relationship Id="rId46" Type="http://schemas.openxmlformats.org/officeDocument/2006/relationships/slideLayout" Target="../slideLayouts/slideLayout122.xml"/><Relationship Id="rId59" Type="http://schemas.openxmlformats.org/officeDocument/2006/relationships/slideLayout" Target="../slideLayouts/slideLayout135.xml"/><Relationship Id="rId67" Type="http://schemas.openxmlformats.org/officeDocument/2006/relationships/slideLayout" Target="../slideLayouts/slideLayout143.xml"/><Relationship Id="rId20" Type="http://schemas.openxmlformats.org/officeDocument/2006/relationships/slideLayout" Target="../slideLayouts/slideLayout96.xml"/><Relationship Id="rId41" Type="http://schemas.openxmlformats.org/officeDocument/2006/relationships/slideLayout" Target="../slideLayouts/slideLayout117.xml"/><Relationship Id="rId54" Type="http://schemas.openxmlformats.org/officeDocument/2006/relationships/slideLayout" Target="../slideLayouts/slideLayout130.xml"/><Relationship Id="rId62" Type="http://schemas.openxmlformats.org/officeDocument/2006/relationships/slideLayout" Target="../slideLayouts/slideLayout138.xml"/><Relationship Id="rId70" Type="http://schemas.openxmlformats.org/officeDocument/2006/relationships/slideLayout" Target="../slideLayouts/slideLayout146.xml"/><Relationship Id="rId75" Type="http://schemas.openxmlformats.org/officeDocument/2006/relationships/slideLayout" Target="../slideLayouts/slideLayout151.xml"/><Relationship Id="rId83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1.xml"/><Relationship Id="rId23" Type="http://schemas.openxmlformats.org/officeDocument/2006/relationships/slideLayout" Target="../slideLayouts/slideLayout99.xml"/><Relationship Id="rId28" Type="http://schemas.openxmlformats.org/officeDocument/2006/relationships/slideLayout" Target="../slideLayouts/slideLayout104.xml"/><Relationship Id="rId36" Type="http://schemas.openxmlformats.org/officeDocument/2006/relationships/slideLayout" Target="../slideLayouts/slideLayout112.xml"/><Relationship Id="rId49" Type="http://schemas.openxmlformats.org/officeDocument/2006/relationships/slideLayout" Target="../slideLayouts/slideLayout125.xml"/><Relationship Id="rId57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86.xml"/><Relationship Id="rId31" Type="http://schemas.openxmlformats.org/officeDocument/2006/relationships/slideLayout" Target="../slideLayouts/slideLayout107.xml"/><Relationship Id="rId44" Type="http://schemas.openxmlformats.org/officeDocument/2006/relationships/slideLayout" Target="../slideLayouts/slideLayout120.xml"/><Relationship Id="rId52" Type="http://schemas.openxmlformats.org/officeDocument/2006/relationships/slideLayout" Target="../slideLayouts/slideLayout128.xml"/><Relationship Id="rId60" Type="http://schemas.openxmlformats.org/officeDocument/2006/relationships/slideLayout" Target="../slideLayouts/slideLayout136.xml"/><Relationship Id="rId65" Type="http://schemas.openxmlformats.org/officeDocument/2006/relationships/slideLayout" Target="../slideLayouts/slideLayout141.xml"/><Relationship Id="rId73" Type="http://schemas.openxmlformats.org/officeDocument/2006/relationships/slideLayout" Target="../slideLayouts/slideLayout149.xml"/><Relationship Id="rId78" Type="http://schemas.openxmlformats.org/officeDocument/2006/relationships/slideLayout" Target="../slideLayouts/slideLayout154.xml"/><Relationship Id="rId81" Type="http://schemas.openxmlformats.org/officeDocument/2006/relationships/slideLayout" Target="../slideLayouts/slideLayout157.xml"/><Relationship Id="rId86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13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81.xml"/><Relationship Id="rId12" Type="http://schemas.openxmlformats.org/officeDocument/2006/relationships/slideLayout" Target="../slideLayouts/slideLayout186.xml"/><Relationship Id="rId2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79.xml"/><Relationship Id="rId10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slideLayout" Target="../slideLayouts/slideLayout199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189.xml"/><Relationship Id="rId16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5" Type="http://schemas.openxmlformats.org/officeDocument/2006/relationships/slideLayout" Target="../slideLayouts/slideLayout20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Relationship Id="rId14" Type="http://schemas.openxmlformats.org/officeDocument/2006/relationships/slideLayout" Target="../slideLayouts/slideLayout2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D8CA0-A4ED-4050-B3DF-848070EC6196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8CD63-2126-491E-82C0-9D4ABB7AE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50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el"/>
              <a:t>Κάντε κλικ για να επεξεργαστείτε το Στυλ κύριου τίτλου</a:t>
            </a:r>
            <a:endParaRPr lang="en-US" dirty="0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l"/>
              <a:t>Στυλ υποδείγματος κειμένου</a:t>
            </a:r>
          </a:p>
          <a:p>
            <a:pPr lvl="1" rtl="0"/>
            <a:r>
              <a:rPr lang="el"/>
              <a:t>Δεύτερου επιπέδου</a:t>
            </a:r>
          </a:p>
          <a:p>
            <a:pPr lvl="2" rtl="0"/>
            <a:r>
              <a:rPr lang="el"/>
              <a:t>Τρίτου επιπέδου</a:t>
            </a:r>
          </a:p>
          <a:p>
            <a:pPr lvl="3" rtl="0"/>
            <a:r>
              <a:rPr lang="el"/>
              <a:t>Τέταρτου επιπέδου</a:t>
            </a:r>
          </a:p>
          <a:p>
            <a:pPr lvl="4" rtl="0"/>
            <a:r>
              <a:rPr lang="el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rtl="0"/>
            <a:r>
              <a:rPr lang="en-US" smtClean="0"/>
              <a:t>24/2/2025</a:t>
            </a:r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rtl="0"/>
            <a:r>
              <a:rPr lang="el"/>
              <a:t>Δείγμα κειμένου υποσέλιδου</a:t>
            </a: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36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</p:sldLayoutIdLst>
  <p:hf sldNum="0" hdr="0" ftr="0" dt="0"/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4000" b="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10954512" cy="11978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1801368"/>
            <a:ext cx="10954512" cy="448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30768" y="6318504"/>
            <a:ext cx="3136392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>
                <a:solidFill>
                  <a:schemeClr val="tx1"/>
                </a:solidFill>
              </a:defRPr>
            </a:lvl1pPr>
          </a:lstStyle>
          <a:p>
            <a:fld id="{6B35BF3F-16B5-4455-9940-525560AFDC68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2648" y="6318504"/>
            <a:ext cx="4096512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4864" y="6318504"/>
            <a:ext cx="493776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824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47" r:id="rId21"/>
    <p:sldLayoutId id="2147483748" r:id="rId22"/>
    <p:sldLayoutId id="2147483749" r:id="rId23"/>
    <p:sldLayoutId id="2147483750" r:id="rId24"/>
    <p:sldLayoutId id="2147483751" r:id="rId25"/>
    <p:sldLayoutId id="2147483752" r:id="rId26"/>
    <p:sldLayoutId id="2147483753" r:id="rId27"/>
    <p:sldLayoutId id="2147483754" r:id="rId28"/>
    <p:sldLayoutId id="2147483755" r:id="rId29"/>
    <p:sldLayoutId id="2147483756" r:id="rId30"/>
    <p:sldLayoutId id="2147483757" r:id="rId31"/>
    <p:sldLayoutId id="2147483758" r:id="rId32"/>
    <p:sldLayoutId id="2147483759" r:id="rId33"/>
    <p:sldLayoutId id="2147483760" r:id="rId34"/>
    <p:sldLayoutId id="2147483761" r:id="rId35"/>
    <p:sldLayoutId id="2147483762" r:id="rId36"/>
    <p:sldLayoutId id="2147483763" r:id="rId37"/>
    <p:sldLayoutId id="2147483764" r:id="rId38"/>
    <p:sldLayoutId id="2147483765" r:id="rId39"/>
    <p:sldLayoutId id="2147483766" r:id="rId40"/>
    <p:sldLayoutId id="2147483767" r:id="rId41"/>
    <p:sldLayoutId id="2147483768" r:id="rId42"/>
    <p:sldLayoutId id="2147483769" r:id="rId43"/>
    <p:sldLayoutId id="2147483770" r:id="rId44"/>
    <p:sldLayoutId id="2147483771" r:id="rId45"/>
    <p:sldLayoutId id="2147483772" r:id="rId46"/>
    <p:sldLayoutId id="2147483773" r:id="rId47"/>
    <p:sldLayoutId id="2147483774" r:id="rId48"/>
    <p:sldLayoutId id="2147483775" r:id="rId49"/>
    <p:sldLayoutId id="2147483776" r:id="rId50"/>
    <p:sldLayoutId id="2147483777" r:id="rId51"/>
    <p:sldLayoutId id="2147483778" r:id="rId52"/>
    <p:sldLayoutId id="2147483779" r:id="rId53"/>
    <p:sldLayoutId id="2147483780" r:id="rId54"/>
    <p:sldLayoutId id="2147483781" r:id="rId55"/>
    <p:sldLayoutId id="2147483782" r:id="rId56"/>
    <p:sldLayoutId id="2147483783" r:id="rId57"/>
    <p:sldLayoutId id="2147483784" r:id="rId58"/>
    <p:sldLayoutId id="2147483785" r:id="rId59"/>
    <p:sldLayoutId id="2147483786" r:id="rId60"/>
    <p:sldLayoutId id="2147483787" r:id="rId61"/>
    <p:sldLayoutId id="2147483788" r:id="rId62"/>
    <p:sldLayoutId id="2147483789" r:id="rId63"/>
    <p:sldLayoutId id="2147483790" r:id="rId64"/>
    <p:sldLayoutId id="2147483791" r:id="rId65"/>
    <p:sldLayoutId id="2147483792" r:id="rId66"/>
    <p:sldLayoutId id="2147483793" r:id="rId67"/>
    <p:sldLayoutId id="2147483794" r:id="rId68"/>
    <p:sldLayoutId id="2147483795" r:id="rId69"/>
    <p:sldLayoutId id="2147483796" r:id="rId70"/>
    <p:sldLayoutId id="2147483797" r:id="rId71"/>
    <p:sldLayoutId id="2147483798" r:id="rId72"/>
    <p:sldLayoutId id="2147483799" r:id="rId73"/>
    <p:sldLayoutId id="2147483800" r:id="rId74"/>
    <p:sldLayoutId id="2147483801" r:id="rId75"/>
    <p:sldLayoutId id="2147483802" r:id="rId76"/>
    <p:sldLayoutId id="2147483803" r:id="rId77"/>
    <p:sldLayoutId id="2147483804" r:id="rId78"/>
    <p:sldLayoutId id="2147483805" r:id="rId79"/>
    <p:sldLayoutId id="2147483806" r:id="rId80"/>
    <p:sldLayoutId id="2147483807" r:id="rId81"/>
    <p:sldLayoutId id="2147483808" r:id="rId82"/>
    <p:sldLayoutId id="2147483809" r:id="rId83"/>
    <p:sldLayoutId id="2147483810" r:id="rId84"/>
    <p:sldLayoutId id="2147483811" r:id="rId8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rtl="0"/>
            <a:r>
              <a:rPr lang="el-GR" noProof="0"/>
              <a:t>Κάντε κλικ για να επεξεργαστείτε το Στυλ κύριου τίτλου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rtl="0"/>
            <a:r>
              <a:rPr lang="el-GR" noProof="0"/>
              <a:t>Στυλ υποδείγματος κειμένου</a:t>
            </a:r>
          </a:p>
          <a:p>
            <a:pPr lvl="1" rtl="0"/>
            <a:r>
              <a:rPr lang="el-GR" noProof="0"/>
              <a:t>Δεύτερου επιπέδου</a:t>
            </a:r>
          </a:p>
          <a:p>
            <a:pPr lvl="2" rtl="0"/>
            <a:r>
              <a:rPr lang="el-GR" noProof="0"/>
              <a:t>Τρίτου επιπέδου</a:t>
            </a:r>
          </a:p>
          <a:p>
            <a:pPr lvl="3" rtl="0"/>
            <a:r>
              <a:rPr lang="el-GR" noProof="0"/>
              <a:t>Τέταρτου επιπέδου</a:t>
            </a:r>
          </a:p>
          <a:p>
            <a:pPr lvl="4" rtl="0"/>
            <a:r>
              <a:rPr lang="el-GR" noProof="0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8BA88FAB-F5F2-48AB-BC60-8865CCF02548}" type="datetime1">
              <a:rPr lang="el-GR" noProof="0" smtClean="0"/>
              <a:t>27/9/2025</a:t>
            </a:fld>
            <a:endParaRPr lang="el-GR" noProof="0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l-GR" noProof="0"/>
              <a:t>ΤΙΤΛΟΣ ΠΑΡΟΥΣΙΑΣΗΣ</a:t>
            </a: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294A09A9-5501-47C1-A89A-A340965A2BE2}" type="slidenum">
              <a:rPr lang="el-GR" noProof="0" smtClean="0"/>
              <a:pPr/>
              <a:t>‹#›</a:t>
            </a:fld>
            <a:endParaRPr lang="el-GR" noProof="0"/>
          </a:p>
        </p:txBody>
      </p:sp>
    </p:spTree>
    <p:extLst>
      <p:ext uri="{BB962C8B-B14F-4D97-AF65-F5344CB8AC3E}">
        <p14:creationId xmlns:p14="http://schemas.microsoft.com/office/powerpoint/2010/main" val="279704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396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 6"/>
          <p:cNvSpPr/>
          <p:nvPr/>
        </p:nvSpPr>
        <p:spPr bwMode="ltGray">
          <a:xfrm>
            <a:off x="1587" y="6583680"/>
            <a:ext cx="12188826" cy="2743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Ορθογώνιο 7"/>
          <p:cNvSpPr/>
          <p:nvPr/>
        </p:nvSpPr>
        <p:spPr bwMode="white">
          <a:xfrm>
            <a:off x="1587" y="65836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noProof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Πλαίσιο κράτησης θέσης τίτλου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l-GR" noProof="0" dirty="0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noProof="0" dirty="0"/>
              <a:t>Κάντε κλικ για να επεξεργαστείτε τα στυλ υποδείγματος κειμένου</a:t>
            </a:r>
          </a:p>
          <a:p>
            <a:pPr lvl="1"/>
            <a:r>
              <a:rPr lang="el-GR" noProof="0" dirty="0"/>
              <a:t>Δεύτερο επίπεδο</a:t>
            </a:r>
          </a:p>
          <a:p>
            <a:pPr lvl="2"/>
            <a:r>
              <a:rPr lang="el-GR" noProof="0" dirty="0"/>
              <a:t>Τρίτο επίπεδο</a:t>
            </a:r>
          </a:p>
          <a:p>
            <a:pPr lvl="3"/>
            <a:r>
              <a:rPr lang="el-GR" noProof="0" dirty="0"/>
              <a:t>Τέταρτο επίπεδο</a:t>
            </a:r>
          </a:p>
          <a:p>
            <a:pPr lvl="4"/>
            <a:r>
              <a:rPr lang="el-GR" noProof="0" dirty="0"/>
              <a:t>Πέμπτο επίπεδο</a:t>
            </a:r>
          </a:p>
          <a:p>
            <a:pPr lvl="5"/>
            <a:r>
              <a:rPr lang="el-GR" noProof="0" dirty="0"/>
              <a:t>Έκτο</a:t>
            </a:r>
          </a:p>
          <a:p>
            <a:pPr lvl="6"/>
            <a:r>
              <a:rPr lang="el-GR" noProof="0" dirty="0"/>
              <a:t>Έβδομο</a:t>
            </a:r>
          </a:p>
          <a:p>
            <a:pPr lvl="7"/>
            <a:r>
              <a:rPr lang="el-GR" noProof="0" dirty="0"/>
              <a:t>Όγδοο</a:t>
            </a:r>
          </a:p>
          <a:p>
            <a:pPr lvl="8"/>
            <a:r>
              <a:rPr lang="el-GR" noProof="0" dirty="0"/>
              <a:t>Ένατο</a:t>
            </a:r>
          </a:p>
        </p:txBody>
      </p:sp>
      <p:sp>
        <p:nvSpPr>
          <p:cNvPr id="4" name="Πλαίσιο κράτησης θέσης ημερομηνίας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el-GR" sz="800">
                <a:solidFill>
                  <a:schemeClr val="bg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9E583DDF-CA54-461A-A486-592D2374C532}" type="datetimeFigureOut">
              <a:rPr lang="el-GR" noProof="0" smtClean="0"/>
              <a:pPr/>
              <a:t>27/9/2025</a:t>
            </a:fld>
            <a:endParaRPr lang="el-GR" noProof="0" dirty="0"/>
          </a:p>
        </p:txBody>
      </p:sp>
      <p:sp>
        <p:nvSpPr>
          <p:cNvPr id="5" name="Πλαίσιο κράτησης θέσης υποσέλιδου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el-GR" sz="800" cap="all" baseline="0">
                <a:solidFill>
                  <a:schemeClr val="bg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l-GR" noProof="0" dirty="0"/>
          </a:p>
        </p:txBody>
      </p:sp>
      <p:sp>
        <p:nvSpPr>
          <p:cNvPr id="6" name="Πλαίσιο κράτησης θέσης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el-GR" sz="800">
                <a:solidFill>
                  <a:schemeClr val="bg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1960721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lang="el-GR" sz="3400" kern="1200">
          <a:solidFill>
            <a:schemeClr val="tx2">
              <a:lumMod val="75000"/>
            </a:schemeClr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80000"/>
        <a:buFont typeface="Wingdings" pitchFamily="2" charset="2"/>
        <a:buChar char="§"/>
        <a:defRPr lang="el-GR" sz="2000" kern="120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80000"/>
        <a:buFont typeface="Wingdings" pitchFamily="2" charset="2"/>
        <a:buChar char="§"/>
        <a:defRPr lang="el-GR" sz="1800" kern="120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lang="el-GR" sz="1600" kern="120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lang="el-GR" sz="1400" kern="120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lang="el-GR" sz="1400" kern="120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lang="el-GR" sz="1400" kern="120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lang="el-GR" sz="1400" kern="1200" baseline="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lang="el-GR" sz="1400" kern="1200" baseline="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lang="el-GR" sz="1400" kern="1200" baseline="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9pPr>
    </p:bodyStyle>
    <p:otherStyle>
      <a:defPPr>
        <a:defRPr lang="el-GR"/>
      </a:defPPr>
      <a:lvl1pPr marL="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60">
          <p15:clr>
            <a:srgbClr val="F26B43"/>
          </p15:clr>
        </p15:guide>
        <p15:guide id="2" pos="40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39CD9-90D5-49BD-B792-F7F07D136C39}" type="datetime1">
              <a:rPr lang="en-US" smtClean="0"/>
              <a:t>9/27/2025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077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  <p:sldLayoutId id="2147483870" r:id="rId14"/>
    <p:sldLayoutId id="2147483871" r:id="rId15"/>
    <p:sldLayoutId id="2147483872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Θέση εικόνας 17" descr="Κοντινό πλάνο κελιού νεύρων&#10;&#10;Το περιεχόμενο που δημιουργείται από AI μπορεί να είναι εσφαλμένο.">
            <a:extLst>
              <a:ext uri="{FF2B5EF4-FFF2-40B4-BE49-F238E27FC236}">
                <a16:creationId xmlns:a16="http://schemas.microsoft.com/office/drawing/2014/main" id="{EB9A4E9F-E88C-3CDA-7944-A354CA8D151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-1" y="0"/>
            <a:ext cx="12192001" cy="6858001"/>
          </a:xfrm>
        </p:spPr>
      </p:pic>
      <p:sp>
        <p:nvSpPr>
          <p:cNvPr id="4" name="Τίτλος 3">
            <a:extLst>
              <a:ext uri="{FF2B5EF4-FFF2-40B4-BE49-F238E27FC236}">
                <a16:creationId xmlns:a16="http://schemas.microsoft.com/office/drawing/2014/main" id="{86D321A2-65AC-4C18-CA75-0FB5084CA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699" y="1191497"/>
            <a:ext cx="10906991" cy="4402280"/>
          </a:xfrm>
        </p:spPr>
        <p:txBody>
          <a:bodyPr rtlCol="0" anchor="ctr">
            <a:normAutofit/>
          </a:bodyPr>
          <a:lstStyle/>
          <a:p>
            <a:pPr algn="ctr" rtl="0"/>
            <a:r>
              <a:rPr lang="el" dirty="0" smtClean="0"/>
              <a:t>1.4. ΔΙΑΚΡΙΣΕΙΣ</a:t>
            </a:r>
            <a:r>
              <a:rPr lang="en-US" dirty="0"/>
              <a:t/>
            </a:r>
            <a:br>
              <a:rPr lang="en-US" dirty="0"/>
            </a:br>
            <a:r>
              <a:rPr lang="el" dirty="0" smtClean="0"/>
              <a:t>ΕΝΕΡΓΗΤΙΚΟΥ  &amp;  ΠΑΘΗΤΙΚΟΥ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49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79F20-7FE0-9464-CC8C-AAB74EE17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7030A0"/>
                </a:solidFill>
              </a:rPr>
              <a:t>1.4.1. ΔΙΑΚΡΙΣΕΙΣ ΕΝΕΡΓΗΤΙΚΟΥ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6" name="Picture Placeholder 5" descr="A lighthouse on a cliff">
            <a:extLst>
              <a:ext uri="{FF2B5EF4-FFF2-40B4-BE49-F238E27FC236}">
                <a16:creationId xmlns:a16="http://schemas.microsoft.com/office/drawing/2014/main" id="{1143A016-FD49-0FE2-BE04-DE43018C7A5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67" y="0"/>
            <a:ext cx="4428424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072345-EDED-4266-CFF8-650FF0BB1E47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>
                <a:solidFill>
                  <a:srgbClr val="7030A0"/>
                </a:solidFill>
              </a:rPr>
              <a:t>ΠΑΓΙΑ</a:t>
            </a:r>
            <a:endParaRPr lang="en-US" sz="2400" b="1" dirty="0">
              <a:solidFill>
                <a:srgbClr val="7030A0"/>
              </a:solidFill>
            </a:endParaRP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l-GR" dirty="0" smtClean="0"/>
              <a:t>    Ο </a:t>
            </a:r>
            <a:r>
              <a:rPr lang="el-GR" b="1" u="sng" dirty="0" smtClean="0"/>
              <a:t>μόνιμος εξοπλισμός</a:t>
            </a:r>
            <a:r>
              <a:rPr lang="el-GR" b="1" dirty="0" smtClean="0"/>
              <a:t> </a:t>
            </a:r>
            <a:r>
              <a:rPr lang="el-GR" dirty="0" smtClean="0"/>
              <a:t>της επιχείρησης που προορίζεται να την εξυπηρετεί για χρονικό διάστημα μεγαλύτερο του έτους.</a:t>
            </a: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l-GR" dirty="0"/>
              <a:t> </a:t>
            </a:r>
            <a:r>
              <a:rPr lang="el-GR" dirty="0" smtClean="0"/>
              <a:t>   Εδώ ανήκουν οικόπεδα, κτίρια, μηχανήματα, μεταφ.μέσα, έπιπλα και λ.εξοπλισμός, διπλώματα ευρεσιτεχνίας κτλ.</a:t>
            </a:r>
          </a:p>
          <a:p>
            <a:pPr lvl="0"/>
            <a:r>
              <a:rPr lang="el-GR" sz="2400" b="1" dirty="0" smtClean="0">
                <a:solidFill>
                  <a:srgbClr val="7030A0"/>
                </a:solidFill>
              </a:rPr>
              <a:t>ΚΥΚΛΟΦΟΡΟΥΝ</a:t>
            </a:r>
            <a:endParaRPr lang="en-US" sz="2400" b="1" dirty="0">
              <a:solidFill>
                <a:srgbClr val="7030A0"/>
              </a:solidFill>
            </a:endParaRP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l-GR" sz="1800" dirty="0" smtClean="0"/>
              <a:t>    Τα περιουσιακά στοιχεία, τα οποία προορίζονται να υφίστανται </a:t>
            </a:r>
            <a:r>
              <a:rPr lang="el-GR" sz="1800" b="1" u="sng" dirty="0" smtClean="0"/>
              <a:t>συνεχείς μεταβολές</a:t>
            </a:r>
            <a:r>
              <a:rPr lang="el-GR" sz="1800" b="1" dirty="0" smtClean="0"/>
              <a:t> </a:t>
            </a:r>
            <a:r>
              <a:rPr lang="el-GR" sz="1800" b="1" u="sng" dirty="0" smtClean="0"/>
              <a:t>στη διάρκεια της χρονιάς</a:t>
            </a:r>
            <a:r>
              <a:rPr lang="el-GR" sz="1800" dirty="0" smtClean="0"/>
              <a:t>.</a:t>
            </a: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l-GR" dirty="0"/>
              <a:t> </a:t>
            </a:r>
            <a:r>
              <a:rPr lang="el-GR" dirty="0" smtClean="0"/>
              <a:t>   Τέτοια είναι πρώτες &amp; βοηθητικές ύλες, έτοιμα προϊόντα, εμπορεύματα, γραμμάτια εισπρακτέα, ταμείο, κτλ.</a:t>
            </a:r>
            <a:endParaRPr lang="en-US" sz="18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E5055-D30D-321F-293A-1B5AC6DF99F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57153-B650-4DEB-B370-79DDCFDCE934}" type="slidenum">
              <a:rPr kumimoji="0" lang="en-US" sz="850" b="0" i="0" u="none" strike="noStrike" kern="1200" cap="none" spc="0" normalizeH="0" baseline="0" noProof="0" smtClean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Aptos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850" b="0" i="0" u="none" strike="noStrike" kern="1200" cap="none" spc="0" normalizeH="0" baseline="0" noProof="0" dirty="0">
              <a:ln>
                <a:noFill/>
              </a:ln>
              <a:solidFill>
                <a:srgbClr val="131313"/>
              </a:solidFill>
              <a:effectLst/>
              <a:uLnTx/>
              <a:uFillTx/>
              <a:latin typeface="Apto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8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Θέση περιεχομένου 8">
            <a:extLst>
              <a:ext uri="{FF2B5EF4-FFF2-40B4-BE49-F238E27FC236}">
                <a16:creationId xmlns:a16="http://schemas.microsoft.com/office/drawing/2014/main" id="{472FA7B1-CD7F-3646-B44C-91A107A0CBE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82899" y="1424191"/>
            <a:ext cx="2754265" cy="734751"/>
          </a:xfrm>
          <a:solidFill>
            <a:schemeClr val="accent1"/>
          </a:solidFill>
        </p:spPr>
        <p:txBody>
          <a:bodyPr rtlCol="0"/>
          <a:lstStyle/>
          <a:p>
            <a:pPr algn="ctr" rtl="0"/>
            <a:r>
              <a:rPr lang="el-GR" sz="1600" dirty="0" smtClean="0">
                <a:solidFill>
                  <a:schemeClr val="bg1"/>
                </a:solidFill>
              </a:rPr>
              <a:t>ΕΝΣΩΜΑΤΑ ΠΑΓΙΑ  ή ΕΝΣΩΜΑΤΕΣ ΑΚΙΝΗΤΟΠΟΙΗΣΕΙΣ</a:t>
            </a:r>
            <a:endParaRPr lang="el-GR" sz="1600" dirty="0">
              <a:solidFill>
                <a:schemeClr val="bg1"/>
              </a:solidFill>
            </a:endParaRP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9B9ED227-95A7-4B08-91FE-5E0EF0D41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374" y="2450113"/>
            <a:ext cx="2772244" cy="2260432"/>
          </a:xfrm>
          <a:ln w="38100">
            <a:solidFill>
              <a:srgbClr val="0070C0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l-GR" sz="1600" b="1" u="sng" dirty="0">
                <a:solidFill>
                  <a:srgbClr val="7030A0"/>
                </a:solidFill>
              </a:rPr>
              <a:t>ΑΫΛΑ ΑΓΑΘΑ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srgbClr val="000000"/>
                </a:solidFill>
              </a:rPr>
              <a:t>Διπλώματα ευρεσιτεχνίας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srgbClr val="000000"/>
                </a:solidFill>
              </a:rPr>
              <a:t>Σήματα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srgbClr val="000000"/>
                </a:solidFill>
              </a:rPr>
              <a:t>Φήμη &amp; πελατεία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srgbClr val="000000"/>
                </a:solidFill>
              </a:rPr>
              <a:t>Πνευματική ιδιοκτησία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600" dirty="0" smtClean="0">
                <a:solidFill>
                  <a:srgbClr val="000000"/>
                </a:solidFill>
              </a:rPr>
              <a:t>Επωνυμία</a:t>
            </a:r>
            <a:r>
              <a:rPr lang="el-GR" sz="1600" dirty="0">
                <a:solidFill>
                  <a:srgbClr val="000000"/>
                </a:solidFill>
              </a:rPr>
              <a:t>, κτλ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endParaRPr lang="el-GR" sz="1600" dirty="0">
              <a:solidFill>
                <a:srgbClr val="000000"/>
              </a:solidFill>
            </a:endParaRPr>
          </a:p>
          <a:p>
            <a:pPr rtl="0"/>
            <a:endParaRPr lang="el-GR" sz="1800" dirty="0"/>
          </a:p>
        </p:txBody>
      </p:sp>
      <p:sp>
        <p:nvSpPr>
          <p:cNvPr id="8" name="Θέση αριθμού διαφάνειας 7">
            <a:extLst>
              <a:ext uri="{FF2B5EF4-FFF2-40B4-BE49-F238E27FC236}">
                <a16:creationId xmlns:a16="http://schemas.microsoft.com/office/drawing/2014/main" id="{B609FC03-B5BE-D846-993A-8E351C950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srgbClr val="DAE5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l-GR" sz="1200" b="0" i="0" u="none" strike="noStrike" kern="1200" cap="none" spc="0" normalizeH="0" baseline="0" noProof="0" dirty="0">
              <a:ln>
                <a:noFill/>
              </a:ln>
              <a:solidFill>
                <a:srgbClr val="DAE5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0507" y="387037"/>
            <a:ext cx="10806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rgbClr val="7030A0"/>
                </a:solidFill>
                <a:latin typeface="Arial"/>
              </a:rPr>
              <a:t>1. ΔΙΑΚΡΙΣΕΙΣ  </a:t>
            </a:r>
            <a:r>
              <a:rPr lang="el-GR" sz="3200" b="1" dirty="0">
                <a:solidFill>
                  <a:srgbClr val="7030A0"/>
                </a:solidFill>
                <a:latin typeface="Arial"/>
              </a:rPr>
              <a:t>ΠΑΓΙΟΥ   ΕΝΕΡΓΗΤΙΚΟΥ</a:t>
            </a:r>
            <a:endParaRPr lang="en-US" sz="3200" b="1" dirty="0">
              <a:solidFill>
                <a:srgbClr val="7030A0"/>
              </a:solidFill>
              <a:latin typeface="Arial"/>
            </a:endParaRPr>
          </a:p>
        </p:txBody>
      </p:sp>
      <p:sp>
        <p:nvSpPr>
          <p:cNvPr id="15" name="Θέση περιεχομένου 8">
            <a:extLst>
              <a:ext uri="{FF2B5EF4-FFF2-40B4-BE49-F238E27FC236}">
                <a16:creationId xmlns:a16="http://schemas.microsoft.com/office/drawing/2014/main" id="{472FA7B1-CD7F-3646-B44C-91A107A0CBE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308929" y="1426290"/>
            <a:ext cx="2288303" cy="727476"/>
          </a:xfrm>
          <a:solidFill>
            <a:schemeClr val="accent1"/>
          </a:solidFill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l-GR" sz="1600" dirty="0">
                <a:solidFill>
                  <a:schemeClr val="bg1"/>
                </a:solidFill>
              </a:rPr>
              <a:t>ΑΫΛΑ ΠΑΓΙΑ  ή ΑΣΩΜΑΤΕΣ ΑΚΙΝΗΤΟΠΟΙΗΣΕΙΣ</a:t>
            </a:r>
          </a:p>
        </p:txBody>
      </p:sp>
      <p:sp>
        <p:nvSpPr>
          <p:cNvPr id="16" name="Θέση περιεχομένου 8">
            <a:extLst>
              <a:ext uri="{FF2B5EF4-FFF2-40B4-BE49-F238E27FC236}">
                <a16:creationId xmlns:a16="http://schemas.microsoft.com/office/drawing/2014/main" id="{472FA7B1-CD7F-3646-B44C-91A107A0CBE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34728" y="1426290"/>
            <a:ext cx="1867162" cy="727476"/>
          </a:xfrm>
          <a:solidFill>
            <a:schemeClr val="accent1"/>
          </a:solidFill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l-GR" sz="1600" dirty="0">
                <a:solidFill>
                  <a:schemeClr val="bg1"/>
                </a:solidFill>
              </a:rPr>
              <a:t>ΕΞΟΔΑ ΠΟΛΥΕΤΟΥΣ ΑΠΟΣΒΕΣΗΣ</a:t>
            </a:r>
          </a:p>
        </p:txBody>
      </p:sp>
      <p:sp>
        <p:nvSpPr>
          <p:cNvPr id="19" name="Θέση περιεχομένου 3">
            <a:extLst>
              <a:ext uri="{FF2B5EF4-FFF2-40B4-BE49-F238E27FC236}">
                <a16:creationId xmlns:a16="http://schemas.microsoft.com/office/drawing/2014/main" id="{9B9ED227-95A7-4B08-91FE-5E0EF0D41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533" y="2438380"/>
            <a:ext cx="2755631" cy="2260432"/>
          </a:xfrm>
          <a:ln w="38100">
            <a:solidFill>
              <a:srgbClr val="0070C0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 rtl="0"/>
            <a:r>
              <a:rPr lang="el-GR" sz="1600" b="1" u="sng" dirty="0" smtClean="0">
                <a:solidFill>
                  <a:srgbClr val="7030A0"/>
                </a:solidFill>
              </a:rPr>
              <a:t>ΥΛΙΚΑ ΑΓΑΘΑ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 smtClean="0">
                <a:solidFill>
                  <a:srgbClr val="000000"/>
                </a:solidFill>
              </a:rPr>
              <a:t>Οικόπεδα</a:t>
            </a:r>
            <a:endParaRPr lang="el-GR" sz="1600" b="1" u="sng" dirty="0" smtClean="0">
              <a:solidFill>
                <a:srgbClr val="7030A0"/>
              </a:solidFill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l-GR" sz="1600" dirty="0" smtClean="0"/>
              <a:t>Κτίρια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l-GR" sz="1600" dirty="0" smtClean="0"/>
              <a:t>Μηχανήματα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l-GR" sz="1600" dirty="0" smtClean="0"/>
              <a:t>Μεταφορικά μέσα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600" dirty="0" smtClean="0"/>
              <a:t>Έπιπλα &amp; λ.εξοπλισμός</a:t>
            </a:r>
            <a:r>
              <a:rPr lang="el-GR" sz="1600" dirty="0">
                <a:solidFill>
                  <a:srgbClr val="000000"/>
                </a:solidFill>
              </a:rPr>
              <a:t>, κτλ</a:t>
            </a:r>
          </a:p>
          <a:p>
            <a:pPr rtl="0"/>
            <a:endParaRPr lang="el-GR" sz="1800" dirty="0"/>
          </a:p>
        </p:txBody>
      </p:sp>
      <p:sp>
        <p:nvSpPr>
          <p:cNvPr id="20" name="Θέση περιεχομένου 3">
            <a:extLst>
              <a:ext uri="{FF2B5EF4-FFF2-40B4-BE49-F238E27FC236}">
                <a16:creationId xmlns:a16="http://schemas.microsoft.com/office/drawing/2014/main" id="{9B9ED227-95A7-4B08-91FE-5E0EF0D41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4500" y="2438380"/>
            <a:ext cx="2878555" cy="2260432"/>
          </a:xfrm>
          <a:ln w="38100">
            <a:solidFill>
              <a:srgbClr val="0070C0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l-GR" sz="1600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 smtClean="0">
                <a:solidFill>
                  <a:srgbClr val="000000"/>
                </a:solidFill>
              </a:rPr>
              <a:t>Έξοδα </a:t>
            </a:r>
            <a:r>
              <a:rPr lang="el-GR" sz="1600" dirty="0">
                <a:solidFill>
                  <a:srgbClr val="000000"/>
                </a:solidFill>
              </a:rPr>
              <a:t>ίδρυσης &amp; οργάνωσης</a:t>
            </a:r>
          </a:p>
          <a:p>
            <a:r>
              <a:rPr lang="el-GR" sz="1600" i="1" dirty="0" smtClean="0">
                <a:solidFill>
                  <a:srgbClr val="000000"/>
                </a:solidFill>
              </a:rPr>
              <a:t>(</a:t>
            </a:r>
            <a:r>
              <a:rPr lang="el-GR" sz="1400" i="1" dirty="0" smtClean="0">
                <a:solidFill>
                  <a:srgbClr val="000000"/>
                </a:solidFill>
              </a:rPr>
              <a:t>Δαπάνες που πραγματοποιούνται για την ίδρυση και οργάνωση, καθώς και για την επέκταση και αναδιοργάνωση της επιχείρησης).</a:t>
            </a:r>
          </a:p>
          <a:p>
            <a:pPr>
              <a:spcBef>
                <a:spcPts val="0"/>
              </a:spcBef>
            </a:pPr>
            <a:r>
              <a:rPr lang="el-GR" sz="1700" i="1" dirty="0" smtClean="0">
                <a:solidFill>
                  <a:srgbClr val="000000"/>
                </a:solidFill>
              </a:rPr>
              <a:t> </a:t>
            </a:r>
            <a:endParaRPr lang="el-GR" sz="1700" i="1" dirty="0" smtClean="0">
              <a:solidFill>
                <a:srgbClr val="7030A0"/>
              </a:solidFill>
            </a:endParaRPr>
          </a:p>
          <a:p>
            <a:pPr rtl="0"/>
            <a:endParaRPr lang="el-GR" sz="1800" dirty="0"/>
          </a:p>
        </p:txBody>
      </p:sp>
      <p:sp>
        <p:nvSpPr>
          <p:cNvPr id="21" name="Θέση περιεχομένου 8">
            <a:extLst>
              <a:ext uri="{FF2B5EF4-FFF2-40B4-BE49-F238E27FC236}">
                <a16:creationId xmlns:a16="http://schemas.microsoft.com/office/drawing/2014/main" id="{472FA7B1-CD7F-3646-B44C-91A107A0CBE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9081111" y="1426290"/>
            <a:ext cx="2598273" cy="727476"/>
          </a:xfrm>
          <a:solidFill>
            <a:schemeClr val="accent1"/>
          </a:solidFill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l-GR" sz="1600" dirty="0" smtClean="0">
                <a:solidFill>
                  <a:schemeClr val="bg1"/>
                </a:solidFill>
              </a:rPr>
              <a:t>ΣΥΜΜΕΤΟΧΕΣ &amp; Λ.ΜΑΚΡΟΠΡΟΘΕΣΜΕΣ ΑΠΑΙΤΗΣΕΙΣ</a:t>
            </a:r>
            <a:endParaRPr lang="el-GR" sz="1600" dirty="0">
              <a:solidFill>
                <a:schemeClr val="bg1"/>
              </a:solidFill>
            </a:endParaRPr>
          </a:p>
        </p:txBody>
      </p:sp>
      <p:sp>
        <p:nvSpPr>
          <p:cNvPr id="22" name="Θέση περιεχομένου 3">
            <a:extLst>
              <a:ext uri="{FF2B5EF4-FFF2-40B4-BE49-F238E27FC236}">
                <a16:creationId xmlns:a16="http://schemas.microsoft.com/office/drawing/2014/main" id="{9B9ED227-95A7-4B08-91FE-5E0EF0D41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1836" y="2438380"/>
            <a:ext cx="2878555" cy="2272165"/>
          </a:xfrm>
          <a:ln w="38100">
            <a:solidFill>
              <a:srgbClr val="0070C0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l-GR" sz="1600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 smtClean="0">
                <a:solidFill>
                  <a:srgbClr val="000000"/>
                </a:solidFill>
              </a:rPr>
              <a:t>Συμμετοχές σε άλλες επιχειρήσεις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 smtClean="0">
                <a:solidFill>
                  <a:srgbClr val="000000"/>
                </a:solidFill>
              </a:rPr>
              <a:t>Απαιτήσεις που λήγουν μετά το τέλος της επόμενης χρήσης.</a:t>
            </a:r>
          </a:p>
          <a:p>
            <a:pPr>
              <a:spcBef>
                <a:spcPts val="0"/>
              </a:spcBef>
            </a:pPr>
            <a:r>
              <a:rPr lang="el-GR" sz="1700" i="1" dirty="0" smtClean="0">
                <a:solidFill>
                  <a:srgbClr val="000000"/>
                </a:solidFill>
              </a:rPr>
              <a:t> </a:t>
            </a:r>
            <a:endParaRPr lang="el-GR" sz="1700" i="1" dirty="0" smtClean="0">
              <a:solidFill>
                <a:srgbClr val="7030A0"/>
              </a:solidFill>
            </a:endParaRPr>
          </a:p>
          <a:p>
            <a:pPr rtl="0"/>
            <a:endParaRPr lang="el-GR" sz="1800" dirty="0"/>
          </a:p>
        </p:txBody>
      </p:sp>
    </p:spTree>
    <p:extLst>
      <p:ext uri="{BB962C8B-B14F-4D97-AF65-F5344CB8AC3E}">
        <p14:creationId xmlns:p14="http://schemas.microsoft.com/office/powerpoint/2010/main" val="154117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Θέση περιεχομένου 8">
            <a:extLst>
              <a:ext uri="{FF2B5EF4-FFF2-40B4-BE49-F238E27FC236}">
                <a16:creationId xmlns:a16="http://schemas.microsoft.com/office/drawing/2014/main" id="{472FA7B1-CD7F-3646-B44C-91A107A0CBE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82899" y="1424191"/>
            <a:ext cx="2754265" cy="734751"/>
          </a:xfrm>
          <a:solidFill>
            <a:schemeClr val="accent1">
              <a:lumMod val="75000"/>
            </a:schemeClr>
          </a:solidFill>
        </p:spPr>
        <p:txBody>
          <a:bodyPr rtlCol="0" anchor="ctr"/>
          <a:lstStyle/>
          <a:p>
            <a:pPr algn="ctr" rtl="0"/>
            <a:r>
              <a:rPr lang="el-GR" sz="1600" dirty="0" smtClean="0">
                <a:solidFill>
                  <a:schemeClr val="bg1"/>
                </a:solidFill>
              </a:rPr>
              <a:t>ΑΠΟΘΕΜΑΤΑ ΥΛΙΚΩΝ ΑΞΙΩΝ</a:t>
            </a:r>
            <a:endParaRPr lang="el-GR" sz="1600" dirty="0">
              <a:solidFill>
                <a:schemeClr val="bg1"/>
              </a:solidFill>
            </a:endParaRP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9B9ED227-95A7-4B08-91FE-5E0EF0D41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374" y="2450113"/>
            <a:ext cx="2772244" cy="2260432"/>
          </a:xfrm>
          <a:ln w="38100">
            <a:solidFill>
              <a:srgbClr val="0070C0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l-GR" sz="1600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 smtClean="0">
                <a:solidFill>
                  <a:srgbClr val="000000"/>
                </a:solidFill>
              </a:rPr>
              <a:t>Πελάτες</a:t>
            </a:r>
            <a:endParaRPr lang="el-GR" sz="1600" dirty="0">
              <a:solidFill>
                <a:srgbClr val="000000"/>
              </a:solidFill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l-GR" sz="1600" dirty="0" smtClean="0">
                <a:solidFill>
                  <a:srgbClr val="000000"/>
                </a:solidFill>
              </a:rPr>
              <a:t>Γραμμάτια εισπρακτέα</a:t>
            </a:r>
            <a:endParaRPr lang="el-GR" sz="1600" dirty="0">
              <a:solidFill>
                <a:srgbClr val="0000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600" dirty="0" smtClean="0">
                <a:solidFill>
                  <a:srgbClr val="000000"/>
                </a:solidFill>
              </a:rPr>
              <a:t>Χρεώστες διάφοροι</a:t>
            </a:r>
            <a:r>
              <a:rPr lang="el-GR" sz="1600" dirty="0">
                <a:solidFill>
                  <a:srgbClr val="000000"/>
                </a:solidFill>
              </a:rPr>
              <a:t>, κτλ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endParaRPr lang="el-GR" sz="1600" dirty="0">
              <a:solidFill>
                <a:srgbClr val="000000"/>
              </a:solidFill>
            </a:endParaRPr>
          </a:p>
          <a:p>
            <a:pPr rtl="0"/>
            <a:endParaRPr lang="el-GR" sz="1600" dirty="0">
              <a:solidFill>
                <a:srgbClr val="000000"/>
              </a:solidFill>
            </a:endParaRPr>
          </a:p>
          <a:p>
            <a:pPr rtl="0"/>
            <a:endParaRPr lang="el-GR" sz="1800" dirty="0"/>
          </a:p>
        </p:txBody>
      </p:sp>
      <p:sp>
        <p:nvSpPr>
          <p:cNvPr id="8" name="Θέση αριθμού διαφάνειας 7">
            <a:extLst>
              <a:ext uri="{FF2B5EF4-FFF2-40B4-BE49-F238E27FC236}">
                <a16:creationId xmlns:a16="http://schemas.microsoft.com/office/drawing/2014/main" id="{B609FC03-B5BE-D846-993A-8E351C950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srgbClr val="DAE5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l-GR" sz="1200" b="0" i="0" u="none" strike="noStrike" kern="1200" cap="none" spc="0" normalizeH="0" baseline="0" noProof="0" dirty="0">
              <a:ln>
                <a:noFill/>
              </a:ln>
              <a:solidFill>
                <a:srgbClr val="DAE5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37" y="387037"/>
            <a:ext cx="10806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 ΔΙΑΚΡΙΣΕΙΣ  ΚΥΚΛΟΦΟΡΟΥΝΤΟΣ   ΕΝΕΡΓΗΤΙΚΟΥ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Θέση περιεχομένου 8">
            <a:extLst>
              <a:ext uri="{FF2B5EF4-FFF2-40B4-BE49-F238E27FC236}">
                <a16:creationId xmlns:a16="http://schemas.microsoft.com/office/drawing/2014/main" id="{472FA7B1-CD7F-3646-B44C-91A107A0CBE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308929" y="1426290"/>
            <a:ext cx="2288303" cy="727476"/>
          </a:xfr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l-GR" sz="1600" dirty="0" smtClean="0">
                <a:solidFill>
                  <a:schemeClr val="bg1"/>
                </a:solidFill>
              </a:rPr>
              <a:t>ΒΡΑΧΥΠΡΟΘΕΣΜΕΣ ΑΠΑΙΤΗΣΕΙΣ</a:t>
            </a:r>
            <a:endParaRPr lang="el-GR" sz="1600" dirty="0">
              <a:solidFill>
                <a:schemeClr val="bg1"/>
              </a:solidFill>
            </a:endParaRPr>
          </a:p>
        </p:txBody>
      </p:sp>
      <p:sp>
        <p:nvSpPr>
          <p:cNvPr id="16" name="Θέση περιεχομένου 8">
            <a:extLst>
              <a:ext uri="{FF2B5EF4-FFF2-40B4-BE49-F238E27FC236}">
                <a16:creationId xmlns:a16="http://schemas.microsoft.com/office/drawing/2014/main" id="{472FA7B1-CD7F-3646-B44C-91A107A0CBE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34728" y="1426290"/>
            <a:ext cx="1867162" cy="727476"/>
          </a:xfr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l-GR" sz="1600" dirty="0">
                <a:solidFill>
                  <a:schemeClr val="bg1"/>
                </a:solidFill>
              </a:rPr>
              <a:t>ΧΡΕΟΓΡΑΦΑ</a:t>
            </a:r>
          </a:p>
        </p:txBody>
      </p:sp>
      <p:sp>
        <p:nvSpPr>
          <p:cNvPr id="19" name="Θέση περιεχομένου 3">
            <a:extLst>
              <a:ext uri="{FF2B5EF4-FFF2-40B4-BE49-F238E27FC236}">
                <a16:creationId xmlns:a16="http://schemas.microsoft.com/office/drawing/2014/main" id="{9B9ED227-95A7-4B08-91FE-5E0EF0D41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533" y="2438380"/>
            <a:ext cx="2755631" cy="2260432"/>
          </a:xfrm>
          <a:ln w="38100">
            <a:solidFill>
              <a:srgbClr val="0070C0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Εμπορεύματα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Έτοιμα προϊόντα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Ημιτελή </a:t>
            </a:r>
            <a:r>
              <a:rPr lang="el-GR" sz="1600" dirty="0" smtClean="0"/>
              <a:t>προϊόντα</a:t>
            </a:r>
            <a:endParaRPr lang="el-GR" sz="1600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 smtClean="0">
                <a:solidFill>
                  <a:srgbClr val="000000"/>
                </a:solidFill>
              </a:rPr>
              <a:t>Πρώτες </a:t>
            </a:r>
            <a:r>
              <a:rPr lang="el-GR" sz="1600" dirty="0" smtClean="0">
                <a:solidFill>
                  <a:srgbClr val="000000"/>
                </a:solidFill>
              </a:rPr>
              <a:t>&amp; βοηθητ. ύλες</a:t>
            </a:r>
            <a:endParaRPr lang="el-GR" sz="1600" b="1" u="sng" dirty="0" smtClean="0">
              <a:solidFill>
                <a:srgbClr val="7030A0"/>
              </a:solidFill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l-GR" sz="1600" dirty="0" smtClean="0"/>
              <a:t>Ανταλλακτικά </a:t>
            </a:r>
            <a:r>
              <a:rPr lang="el-GR" sz="1600" dirty="0" smtClean="0"/>
              <a:t>παγίων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l-GR" sz="1600" dirty="0" smtClean="0"/>
              <a:t>Είδη συσκευασίας, κτλ</a:t>
            </a:r>
            <a:endParaRPr lang="el-GR" sz="1600" dirty="0"/>
          </a:p>
          <a:p>
            <a:pPr rtl="0"/>
            <a:endParaRPr lang="el-GR" sz="1800" dirty="0"/>
          </a:p>
        </p:txBody>
      </p:sp>
      <p:sp>
        <p:nvSpPr>
          <p:cNvPr id="20" name="Θέση περιεχομένου 3">
            <a:extLst>
              <a:ext uri="{FF2B5EF4-FFF2-40B4-BE49-F238E27FC236}">
                <a16:creationId xmlns:a16="http://schemas.microsoft.com/office/drawing/2014/main" id="{9B9ED227-95A7-4B08-91FE-5E0EF0D41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4500" y="2438380"/>
            <a:ext cx="2878555" cy="2260432"/>
          </a:xfrm>
          <a:ln w="38100">
            <a:solidFill>
              <a:srgbClr val="0070C0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l-GR" sz="1600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 smtClean="0">
                <a:solidFill>
                  <a:srgbClr val="000000"/>
                </a:solidFill>
              </a:rPr>
              <a:t>Μετοχές Α.Ε.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 smtClean="0">
                <a:solidFill>
                  <a:srgbClr val="000000"/>
                </a:solidFill>
              </a:rPr>
              <a:t>Ομολογίες, ομόλογα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600" dirty="0" smtClean="0">
                <a:solidFill>
                  <a:srgbClr val="000000"/>
                </a:solidFill>
              </a:rPr>
              <a:t>Έντοκα γραμμάτια του Ελληνικού Δημοσίου</a:t>
            </a:r>
            <a:r>
              <a:rPr lang="el-GR" sz="1600" dirty="0">
                <a:solidFill>
                  <a:srgbClr val="000000"/>
                </a:solidFill>
              </a:rPr>
              <a:t>, κτλ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600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</a:pPr>
            <a:r>
              <a:rPr lang="el-GR" sz="1700" i="1" dirty="0" smtClean="0">
                <a:solidFill>
                  <a:srgbClr val="000000"/>
                </a:solidFill>
              </a:rPr>
              <a:t> </a:t>
            </a:r>
            <a:endParaRPr lang="el-GR" sz="1700" i="1" dirty="0" smtClean="0">
              <a:solidFill>
                <a:srgbClr val="7030A0"/>
              </a:solidFill>
            </a:endParaRPr>
          </a:p>
          <a:p>
            <a:pPr rtl="0"/>
            <a:endParaRPr lang="el-GR" sz="1800" dirty="0"/>
          </a:p>
        </p:txBody>
      </p:sp>
      <p:sp>
        <p:nvSpPr>
          <p:cNvPr id="21" name="Θέση περιεχομένου 8">
            <a:extLst>
              <a:ext uri="{FF2B5EF4-FFF2-40B4-BE49-F238E27FC236}">
                <a16:creationId xmlns:a16="http://schemas.microsoft.com/office/drawing/2014/main" id="{472FA7B1-CD7F-3646-B44C-91A107A0CBE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9151976" y="1426290"/>
            <a:ext cx="2598273" cy="727476"/>
          </a:xfr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l-GR" sz="1600" dirty="0" smtClean="0">
                <a:solidFill>
                  <a:schemeClr val="bg1"/>
                </a:solidFill>
              </a:rPr>
              <a:t>ΔΙΑΘΕΣΙΜΑ</a:t>
            </a:r>
            <a:endParaRPr lang="el-GR" sz="1600" dirty="0">
              <a:solidFill>
                <a:schemeClr val="bg1"/>
              </a:solidFill>
            </a:endParaRPr>
          </a:p>
        </p:txBody>
      </p:sp>
      <p:sp>
        <p:nvSpPr>
          <p:cNvPr id="22" name="Θέση περιεχομένου 3">
            <a:extLst>
              <a:ext uri="{FF2B5EF4-FFF2-40B4-BE49-F238E27FC236}">
                <a16:creationId xmlns:a16="http://schemas.microsoft.com/office/drawing/2014/main" id="{9B9ED227-95A7-4B08-91FE-5E0EF0D41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1836" y="2438380"/>
            <a:ext cx="2878555" cy="2272165"/>
          </a:xfrm>
          <a:ln w="38100">
            <a:solidFill>
              <a:srgbClr val="0070C0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l-GR" sz="1600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 smtClean="0">
                <a:solidFill>
                  <a:srgbClr val="000000"/>
                </a:solidFill>
              </a:rPr>
              <a:t>Μετρητά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 smtClean="0">
                <a:solidFill>
                  <a:srgbClr val="000000"/>
                </a:solidFill>
              </a:rPr>
              <a:t>Καταθέσεις όψεως</a:t>
            </a:r>
          </a:p>
          <a:p>
            <a:pPr>
              <a:spcBef>
                <a:spcPts val="0"/>
              </a:spcBef>
            </a:pPr>
            <a:r>
              <a:rPr lang="el-GR" sz="1700" i="1" dirty="0" smtClean="0">
                <a:solidFill>
                  <a:srgbClr val="000000"/>
                </a:solidFill>
              </a:rPr>
              <a:t> </a:t>
            </a:r>
            <a:endParaRPr lang="el-GR" sz="1700" i="1" dirty="0" smtClean="0">
              <a:solidFill>
                <a:srgbClr val="7030A0"/>
              </a:solidFill>
            </a:endParaRPr>
          </a:p>
          <a:p>
            <a:pPr rtl="0"/>
            <a:endParaRPr lang="el-GR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4248443" y="5400139"/>
            <a:ext cx="730113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700" b="1" i="1" u="sng" dirty="0" smtClean="0"/>
              <a:t>Διευκρίνιση</a:t>
            </a:r>
            <a:r>
              <a:rPr lang="el-GR" sz="1700" i="1" dirty="0" smtClean="0"/>
              <a:t>: Ένα στοιχείο θεωρείται </a:t>
            </a:r>
            <a:r>
              <a:rPr lang="el-GR" sz="1700" b="1" i="1" dirty="0" smtClean="0"/>
              <a:t>Πάγιο</a:t>
            </a:r>
            <a:r>
              <a:rPr lang="el-GR" sz="1700" i="1" dirty="0" smtClean="0"/>
              <a:t> ή </a:t>
            </a:r>
            <a:r>
              <a:rPr lang="el-GR" sz="1700" b="1" i="1" dirty="0" smtClean="0"/>
              <a:t>Κυκλοφορούν</a:t>
            </a:r>
            <a:r>
              <a:rPr lang="el-GR" sz="1700" i="1" dirty="0" smtClean="0"/>
              <a:t>, ανάλογα με τον </a:t>
            </a:r>
            <a:r>
              <a:rPr lang="el-GR" sz="1700" b="1" i="1" dirty="0" smtClean="0"/>
              <a:t>προορισμό</a:t>
            </a:r>
            <a:r>
              <a:rPr lang="el-GR" sz="1700" i="1" dirty="0" smtClean="0"/>
              <a:t> του. Π.χ. ένα αυτοκίνητο είναι συνήθως Πάγιο, όταν χρησιμοποιείται για τις ανάγκες της επιχείρησης. Για τις εταιρίες, όμως, εμπορίας αυτοκινήτων είναι Κυκλοφορούν (εμπόρευμα).</a:t>
            </a:r>
            <a:endParaRPr lang="en-US" sz="1700" i="1" dirty="0"/>
          </a:p>
        </p:txBody>
      </p:sp>
    </p:spTree>
    <p:extLst>
      <p:ext uri="{BB962C8B-B14F-4D97-AF65-F5344CB8AC3E}">
        <p14:creationId xmlns:p14="http://schemas.microsoft.com/office/powerpoint/2010/main" val="247750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945804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1.4.2. </a:t>
            </a:r>
            <a:r>
              <a:rPr lang="el-GR" b="1" dirty="0" smtClean="0">
                <a:solidFill>
                  <a:schemeClr val="accent1"/>
                </a:solidFill>
              </a:rPr>
              <a:t>ΔΙΑΚΡΙΣΕΙΣ  ΠΑΘΗΤΙΚΟΥ</a:t>
            </a:r>
            <a:endParaRPr lang="el-GR" b="1" dirty="0">
              <a:solidFill>
                <a:schemeClr val="accent1"/>
              </a:solidFill>
            </a:endParaRPr>
          </a:p>
        </p:txBody>
      </p:sp>
      <p:graphicFrame>
        <p:nvGraphicFramePr>
          <p:cNvPr id="6" name="Πλαίσιο κράτησης θέσης περιεχομένου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3462992"/>
              </p:ext>
            </p:extLst>
          </p:nvPr>
        </p:nvGraphicFramePr>
        <p:xfrm>
          <a:off x="450273" y="1901825"/>
          <a:ext cx="11312236" cy="4127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6921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945804"/>
          </a:xfrm>
        </p:spPr>
        <p:txBody>
          <a:bodyPr/>
          <a:lstStyle/>
          <a:p>
            <a:pPr algn="ctr"/>
            <a:r>
              <a:rPr lang="el-GR" b="1" dirty="0" smtClean="0">
                <a:solidFill>
                  <a:schemeClr val="accent1">
                    <a:lumMod val="50000"/>
                  </a:schemeClr>
                </a:solidFill>
              </a:rPr>
              <a:t>1. ΔΙΑΚΡΙΣΕΙΣ  ΙΔΙΟΥ  ΚΕΦΑΛΑΙΟΥ</a:t>
            </a:r>
            <a:endParaRPr lang="el-GR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67594" y="1967349"/>
            <a:ext cx="4062842" cy="1384693"/>
            <a:chOff x="27711" y="219"/>
            <a:chExt cx="11256813" cy="1705396"/>
          </a:xfrm>
          <a:solidFill>
            <a:schemeClr val="accent1">
              <a:lumMod val="75000"/>
            </a:schemeClr>
          </a:solidFill>
        </p:grpSpPr>
        <p:sp>
          <p:nvSpPr>
            <p:cNvPr id="8" name="Rectangle 7"/>
            <p:cNvSpPr/>
            <p:nvPr/>
          </p:nvSpPr>
          <p:spPr>
            <a:xfrm>
              <a:off x="27711" y="219"/>
              <a:ext cx="11256813" cy="170539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TextBox 8"/>
            <p:cNvSpPr txBox="1"/>
            <p:nvPr/>
          </p:nvSpPr>
          <p:spPr>
            <a:xfrm>
              <a:off x="27711" y="219"/>
              <a:ext cx="11256813" cy="17053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2400" kern="1200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Κεφάλαιο   </a:t>
              </a:r>
              <a:endParaRPr lang="el-GR" sz="2400" kern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67594" y="3767801"/>
            <a:ext cx="4062842" cy="804207"/>
            <a:chOff x="27711" y="219"/>
            <a:chExt cx="11256813" cy="1705396"/>
          </a:xfrm>
          <a:solidFill>
            <a:schemeClr val="accent1">
              <a:lumMod val="75000"/>
            </a:schemeClr>
          </a:solidFill>
        </p:grpSpPr>
        <p:sp>
          <p:nvSpPr>
            <p:cNvPr id="11" name="Rectangle 10"/>
            <p:cNvSpPr/>
            <p:nvPr/>
          </p:nvSpPr>
          <p:spPr>
            <a:xfrm>
              <a:off x="27711" y="219"/>
              <a:ext cx="11256813" cy="170539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TextBox 11"/>
            <p:cNvSpPr txBox="1"/>
            <p:nvPr/>
          </p:nvSpPr>
          <p:spPr>
            <a:xfrm>
              <a:off x="27711" y="219"/>
              <a:ext cx="11256813" cy="17053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2400" kern="1200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Αποθεματικά Κεφάλαια </a:t>
              </a:r>
              <a:endParaRPr lang="el-GR" sz="2400" kern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67594" y="5291801"/>
            <a:ext cx="4062842" cy="804207"/>
            <a:chOff x="27711" y="219"/>
            <a:chExt cx="11256813" cy="1705396"/>
          </a:xfrm>
          <a:solidFill>
            <a:schemeClr val="accent1">
              <a:lumMod val="75000"/>
            </a:schemeClr>
          </a:solidFill>
        </p:grpSpPr>
        <p:sp>
          <p:nvSpPr>
            <p:cNvPr id="15" name="Rectangle 14"/>
            <p:cNvSpPr/>
            <p:nvPr/>
          </p:nvSpPr>
          <p:spPr>
            <a:xfrm>
              <a:off x="27711" y="219"/>
              <a:ext cx="11256813" cy="170539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TextBox 15"/>
            <p:cNvSpPr txBox="1"/>
            <p:nvPr/>
          </p:nvSpPr>
          <p:spPr>
            <a:xfrm>
              <a:off x="27711" y="219"/>
              <a:ext cx="11256813" cy="17053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2400" kern="1200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Διαφορές Αναπροσαρμογής </a:t>
              </a:r>
              <a:endParaRPr lang="el-GR" sz="2400" kern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7" name="Right Arrow 16"/>
          <p:cNvSpPr/>
          <p:nvPr/>
        </p:nvSpPr>
        <p:spPr>
          <a:xfrm>
            <a:off x="4724400" y="2243783"/>
            <a:ext cx="415636" cy="208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4724400" y="2839856"/>
            <a:ext cx="415636" cy="208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361709" y="2091378"/>
            <a:ext cx="6414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/>
              <a:t>Η </a:t>
            </a:r>
            <a:r>
              <a:rPr lang="el-GR" sz="2400" b="1" dirty="0" smtClean="0"/>
              <a:t>Καθαρή Περιουσία  </a:t>
            </a:r>
            <a:r>
              <a:rPr lang="el-GR" sz="2000" dirty="0" smtClean="0"/>
              <a:t>στις  </a:t>
            </a:r>
            <a:r>
              <a:rPr lang="el-GR" sz="2000" u="sng" dirty="0" smtClean="0"/>
              <a:t>ατομικές</a:t>
            </a:r>
            <a:r>
              <a:rPr lang="el-GR" sz="2000" dirty="0" smtClean="0"/>
              <a:t>  επιχειρήσεις.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5361709" y="2539451"/>
            <a:ext cx="64146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/>
              <a:t>Η </a:t>
            </a:r>
            <a:r>
              <a:rPr lang="el-GR" sz="2400" b="1" dirty="0" smtClean="0"/>
              <a:t>Ονομαστική Αξία </a:t>
            </a:r>
            <a:r>
              <a:rPr lang="el-GR" sz="2000" dirty="0" smtClean="0"/>
              <a:t>των μετοχών ή των εταιρικών μεριδίων στις </a:t>
            </a:r>
            <a:r>
              <a:rPr lang="el-GR" sz="2000" u="sng" dirty="0" smtClean="0"/>
              <a:t>εταιρικές</a:t>
            </a:r>
            <a:r>
              <a:rPr lang="el-GR" sz="2000" dirty="0" smtClean="0"/>
              <a:t> επιχειρήσεις.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5403281" y="3625062"/>
            <a:ext cx="641465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/>
              <a:t>Σχηματίζονται από τα </a:t>
            </a:r>
            <a:r>
              <a:rPr lang="el-GR" sz="2200" b="1" dirty="0" smtClean="0"/>
              <a:t>Κέρδη που δεν διανεμήθηκαν</a:t>
            </a:r>
            <a:r>
              <a:rPr lang="el-GR" sz="2000" dirty="0" smtClean="0"/>
              <a:t>, ούτε έχουν προσαυξήσει το Κεφάλαιο, αλλά παραμένουν στην επιχείρηση.</a:t>
            </a:r>
            <a:endParaRPr lang="en-US" sz="2000" dirty="0"/>
          </a:p>
        </p:txBody>
      </p:sp>
      <p:sp>
        <p:nvSpPr>
          <p:cNvPr id="22" name="Right Arrow 21"/>
          <p:cNvSpPr/>
          <p:nvPr/>
        </p:nvSpPr>
        <p:spPr>
          <a:xfrm>
            <a:off x="4710548" y="4065666"/>
            <a:ext cx="415636" cy="208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403281" y="5114422"/>
            <a:ext cx="66086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Υπεραξίες</a:t>
            </a:r>
            <a:r>
              <a:rPr lang="el-GR" sz="2000" dirty="0" smtClean="0"/>
              <a:t> που προκύπτουν, σύμφωνα με τη νομοθεσία, από την αναπροσαρμογή της αξίας των περιουσιακών στοιχείων, κυρίως των Παγίων (οικοπέδων, κτιρίων).</a:t>
            </a:r>
            <a:endParaRPr lang="en-US" sz="2000" dirty="0"/>
          </a:p>
        </p:txBody>
      </p:sp>
      <p:sp>
        <p:nvSpPr>
          <p:cNvPr id="24" name="Right Arrow 23"/>
          <p:cNvSpPr/>
          <p:nvPr/>
        </p:nvSpPr>
        <p:spPr>
          <a:xfrm>
            <a:off x="4710548" y="5568885"/>
            <a:ext cx="415636" cy="208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72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945804"/>
          </a:xfrm>
        </p:spPr>
        <p:txBody>
          <a:bodyPr/>
          <a:lstStyle/>
          <a:p>
            <a:pPr algn="ctr"/>
            <a:r>
              <a:rPr lang="el-GR" b="1" dirty="0" smtClean="0">
                <a:solidFill>
                  <a:schemeClr val="accent1">
                    <a:lumMod val="50000"/>
                  </a:schemeClr>
                </a:solidFill>
              </a:rPr>
              <a:t>2. ΔΙΑΚΡΙΣΕΙΣ  ΞΕΝΟΥ  ΚΕΦΑΛΑΙΟΥ</a:t>
            </a:r>
            <a:endParaRPr lang="el-GR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04349" y="2285366"/>
            <a:ext cx="4062842" cy="804207"/>
            <a:chOff x="27711" y="219"/>
            <a:chExt cx="11256813" cy="1705396"/>
          </a:xfrm>
          <a:solidFill>
            <a:schemeClr val="accent1">
              <a:lumMod val="75000"/>
            </a:schemeClr>
          </a:solidFill>
        </p:grpSpPr>
        <p:sp>
          <p:nvSpPr>
            <p:cNvPr id="11" name="Rectangle 10"/>
            <p:cNvSpPr/>
            <p:nvPr/>
          </p:nvSpPr>
          <p:spPr>
            <a:xfrm>
              <a:off x="27711" y="219"/>
              <a:ext cx="11256813" cy="170539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TextBox 11"/>
            <p:cNvSpPr txBox="1"/>
            <p:nvPr/>
          </p:nvSpPr>
          <p:spPr>
            <a:xfrm>
              <a:off x="27711" y="219"/>
              <a:ext cx="11256813" cy="17053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l-GR" sz="2400" dirty="0" smtClean="0">
                  <a:solidFill>
                    <a:prstClr val="white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Μακροπρόθεσμες Υποχρεώσεις</a:t>
              </a:r>
              <a:endPara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2059" y="3809366"/>
            <a:ext cx="4062842" cy="804207"/>
            <a:chOff x="27711" y="219"/>
            <a:chExt cx="11256813" cy="1705396"/>
          </a:xfrm>
          <a:solidFill>
            <a:schemeClr val="accent1">
              <a:lumMod val="75000"/>
            </a:schemeClr>
          </a:solidFill>
        </p:grpSpPr>
        <p:sp>
          <p:nvSpPr>
            <p:cNvPr id="15" name="Rectangle 14"/>
            <p:cNvSpPr/>
            <p:nvPr/>
          </p:nvSpPr>
          <p:spPr>
            <a:xfrm>
              <a:off x="27711" y="219"/>
              <a:ext cx="11256813" cy="170539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TextBox 15"/>
            <p:cNvSpPr txBox="1"/>
            <p:nvPr/>
          </p:nvSpPr>
          <p:spPr>
            <a:xfrm>
              <a:off x="27711" y="219"/>
              <a:ext cx="11256813" cy="17053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2400" dirty="0" smtClean="0">
                  <a:solidFill>
                    <a:prstClr val="white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Βραχυπρόθεσμες </a:t>
              </a:r>
              <a:r>
                <a:rPr lang="el-GR" sz="2400" dirty="0">
                  <a:solidFill>
                    <a:prstClr val="white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Υποχρεώσεις </a:t>
              </a:r>
              <a:endPara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098471" y="2239608"/>
            <a:ext cx="64146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Υποχρεώσεις που </a:t>
            </a:r>
            <a:r>
              <a:rPr kumimoji="0" lang="el-G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λήγουν μετά το τέλος της επόμενης χρήσης</a:t>
            </a: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, όπως ομολογιακά δάνεια, μακροπρόθεσμα δάνεια τραπεζών, κλπ.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4447303" y="2583231"/>
            <a:ext cx="415636" cy="208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70762" y="3590422"/>
            <a:ext cx="6927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l-GR" dirty="0">
                <a:solidFill>
                  <a:srgbClr val="404040"/>
                </a:solidFill>
              </a:rPr>
              <a:t>Υποχρεώσεις που </a:t>
            </a:r>
            <a:r>
              <a:rPr lang="el-GR" b="1" dirty="0">
                <a:solidFill>
                  <a:srgbClr val="404040"/>
                </a:solidFill>
              </a:rPr>
              <a:t>λήγουν </a:t>
            </a:r>
            <a:r>
              <a:rPr lang="el-GR" b="1" dirty="0" smtClean="0">
                <a:solidFill>
                  <a:srgbClr val="404040"/>
                </a:solidFill>
              </a:rPr>
              <a:t>το αργότερο μέχρι </a:t>
            </a:r>
            <a:r>
              <a:rPr lang="el-GR" b="1" dirty="0">
                <a:solidFill>
                  <a:srgbClr val="404040"/>
                </a:solidFill>
              </a:rPr>
              <a:t>το τέλος της επόμενης χρήσης</a:t>
            </a:r>
            <a:r>
              <a:rPr lang="el-GR" dirty="0">
                <a:solidFill>
                  <a:srgbClr val="404040"/>
                </a:solidFill>
              </a:rPr>
              <a:t>, όπως </a:t>
            </a:r>
            <a:r>
              <a:rPr lang="el-GR" dirty="0" smtClean="0">
                <a:solidFill>
                  <a:srgbClr val="404040"/>
                </a:solidFill>
              </a:rPr>
              <a:t>προμηθευτές, γραμμάτια πληρωτέα, πιστωτές διάφοροι, υποχρεώσεις από φόρους και τέλη, υποχρεώσεις σε ασφαλιστικούς οργανισμούς, </a:t>
            </a:r>
            <a:r>
              <a:rPr lang="el-GR" dirty="0">
                <a:solidFill>
                  <a:srgbClr val="404040"/>
                </a:solidFill>
              </a:rPr>
              <a:t>κλπ.</a:t>
            </a:r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4475013" y="4086450"/>
            <a:ext cx="415636" cy="208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50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9179DE42-5613-4B35-A1E6-6CCBAA13C7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B898B32-3891-4C3A-8F58-C5969D2E903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8300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AE4806D-B8F9-4679-A68A-9BD21C01A30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7175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23">
            <a:extLst>
              <a:ext uri="{FF2B5EF4-FFF2-40B4-BE49-F238E27FC236}">
                <a16:creationId xmlns:a16="http://schemas.microsoft.com/office/drawing/2014/main" id="{52FB45E9-914E-4471-AC87-E475CD51767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8764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Rectangle 25">
            <a:extLst>
              <a:ext uri="{FF2B5EF4-FFF2-40B4-BE49-F238E27FC236}">
                <a16:creationId xmlns:a16="http://schemas.microsoft.com/office/drawing/2014/main" id="{C310626D-5743-49D4-8F7D-88C4F8F057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80730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3C195FC1-B568-4C72-9902-34CB35DDD7A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9621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Rectangle 27">
            <a:extLst>
              <a:ext uri="{FF2B5EF4-FFF2-40B4-BE49-F238E27FC236}">
                <a16:creationId xmlns:a16="http://schemas.microsoft.com/office/drawing/2014/main" id="{EF2BDF77-362C-43F0-8CBB-A969EC2AE0C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1788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4BE96B01-3929-432D-B8C2-ADBCB74C2EF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48954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2A6FCDE6-CDE2-4C51-B18E-A95CFB67971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16287" y="-8467"/>
            <a:ext cx="9175713" cy="6866467"/>
          </a:xfrm>
          <a:custGeom>
            <a:avLst/>
            <a:gdLst>
              <a:gd name="connsiteX0" fmla="*/ 0 w 9175713"/>
              <a:gd name="connsiteY0" fmla="*/ 0 h 6866467"/>
              <a:gd name="connsiteX1" fmla="*/ 1249825 w 9175713"/>
              <a:gd name="connsiteY1" fmla="*/ 0 h 6866467"/>
              <a:gd name="connsiteX2" fmla="*/ 1249825 w 9175713"/>
              <a:gd name="connsiteY2" fmla="*/ 8467 h 6866467"/>
              <a:gd name="connsiteX3" fmla="*/ 9175713 w 9175713"/>
              <a:gd name="connsiteY3" fmla="*/ 8467 h 6866467"/>
              <a:gd name="connsiteX4" fmla="*/ 9175713 w 9175713"/>
              <a:gd name="connsiteY4" fmla="*/ 6866467 h 6866467"/>
              <a:gd name="connsiteX5" fmla="*/ 1249825 w 9175713"/>
              <a:gd name="connsiteY5" fmla="*/ 6866467 h 6866467"/>
              <a:gd name="connsiteX6" fmla="*/ 1109382 w 9175713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5713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9175713" y="8467"/>
                </a:lnTo>
                <a:lnTo>
                  <a:pt x="9175713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9D2E8756-2465-473A-BA2A-2DB1D62247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062562" y="3271487"/>
            <a:ext cx="220660" cy="186439"/>
          </a:xfrm>
          <a:prstGeom prst="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2C1D04-249B-46E2-9FAF-8DF29CC445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0859" y="1090146"/>
            <a:ext cx="6960759" cy="3121638"/>
          </a:xfrm>
        </p:spPr>
        <p:txBody>
          <a:bodyPr>
            <a:normAutofit/>
          </a:bodyPr>
          <a:lstStyle/>
          <a:p>
            <a:pPr algn="ctr"/>
            <a:r>
              <a:rPr lang="el-GR" sz="6000" dirty="0" smtClean="0">
                <a:solidFill>
                  <a:srgbClr val="FFFFFF"/>
                </a:solidFill>
              </a:rPr>
              <a:t>Τ Ε Λ Ο Σ </a:t>
            </a:r>
            <a:endParaRPr lang="en-US" sz="6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8090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Παραπομπή">
  <a:themeElements>
    <a:clrScheme name="Custom 334">
      <a:dk1>
        <a:sysClr val="windowText" lastClr="000000"/>
      </a:dk1>
      <a:lt1>
        <a:sysClr val="window" lastClr="FFFFFF"/>
      </a:lt1>
      <a:dk2>
        <a:srgbClr val="01375D"/>
      </a:dk2>
      <a:lt2>
        <a:srgbClr val="F3F2EF"/>
      </a:lt2>
      <a:accent1>
        <a:srgbClr val="29A3D2"/>
      </a:accent1>
      <a:accent2>
        <a:srgbClr val="0669AC"/>
      </a:accent2>
      <a:accent3>
        <a:srgbClr val="37B99D"/>
      </a:accent3>
      <a:accent4>
        <a:srgbClr val="FD891C"/>
      </a:accent4>
      <a:accent5>
        <a:srgbClr val="FA531E"/>
      </a:accent5>
      <a:accent6>
        <a:srgbClr val="FF4B95"/>
      </a:accent6>
      <a:hlink>
        <a:srgbClr val="FA531E"/>
      </a:hlink>
      <a:folHlink>
        <a:srgbClr val="37B99D"/>
      </a:folHlink>
    </a:clrScheme>
    <a:fontScheme name="Custom 363">
      <a:majorFont>
        <a:latin typeface="Grandview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tation" id="{B214B5F9-B515-4879-B12E-A7EF32270217}" vid="{1CC1873F-E1BD-4F1E-9CB1-BFCEF1E3BF06}"/>
    </a:ext>
  </a:extLst>
</a:theme>
</file>

<file path=ppt/theme/theme3.xml><?xml version="1.0" encoding="utf-8"?>
<a:theme xmlns:a="http://schemas.openxmlformats.org/drawingml/2006/main" name="ChromaVTI">
  <a:themeElements>
    <a:clrScheme name="Chroma">
      <a:dk1>
        <a:srgbClr val="131313"/>
      </a:dk1>
      <a:lt1>
        <a:sysClr val="window" lastClr="FFFFFF"/>
      </a:lt1>
      <a:dk2>
        <a:srgbClr val="0C233A"/>
      </a:dk2>
      <a:lt2>
        <a:srgbClr val="F5FAFD"/>
      </a:lt2>
      <a:accent1>
        <a:srgbClr val="4485DC"/>
      </a:accent1>
      <a:accent2>
        <a:srgbClr val="25AAD5"/>
      </a:accent2>
      <a:accent3>
        <a:srgbClr val="5BBEAC"/>
      </a:accent3>
      <a:accent4>
        <a:srgbClr val="6666E2"/>
      </a:accent4>
      <a:accent5>
        <a:srgbClr val="66C26C"/>
      </a:accent5>
      <a:accent6>
        <a:srgbClr val="10CF9B"/>
      </a:accent6>
      <a:hlink>
        <a:srgbClr val="4485DC"/>
      </a:hlink>
      <a:folHlink>
        <a:srgbClr val="25AAD5"/>
      </a:folHlink>
    </a:clrScheme>
    <a:fontScheme name="Custom 2">
      <a:majorFont>
        <a:latin typeface="Aptos Light"/>
        <a:ea typeface=""/>
        <a:cs typeface=""/>
      </a:majorFont>
      <a:minorFont>
        <a:latin typeface="Apto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ma_wac_SD_V6" id="{813CACB7-FFBF-451F-BE39-76C974DD84B4}" vid="{7DDF0AE8-F247-461D-B301-0BD9E5C3ACCC}"/>
    </a:ext>
  </a:extLst>
</a:theme>
</file>

<file path=ppt/theme/theme4.xml><?xml version="1.0" encoding="utf-8"?>
<a:theme xmlns:a="http://schemas.openxmlformats.org/drawingml/2006/main" name="Θέμα του Office">
  <a:themeElements>
    <a:clrScheme name="Universal Color Block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8FF"/>
      </a:accent1>
      <a:accent2>
        <a:srgbClr val="DAE5EF"/>
      </a:accent2>
      <a:accent3>
        <a:srgbClr val="637183"/>
      </a:accent3>
      <a:accent4>
        <a:srgbClr val="434E5E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75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Μπλε σχέδιο με ζώνες 16x9">
  <a:themeElements>
    <a:clrScheme name="Banded_Design_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lumMod val="0"/>
                <a:lumOff val="100000"/>
              </a:schemeClr>
            </a:gs>
            <a:gs pos="72000">
              <a:schemeClr val="phClr"/>
            </a:gs>
            <a:gs pos="100000">
              <a:schemeClr val="phClr">
                <a:lumMod val="90000"/>
              </a:schemeClr>
            </a:gs>
          </a:gsLst>
          <a:lin ang="5400000" scaled="1"/>
        </a:gradFill>
        <a:gradFill flip="none" rotWithShape="1">
          <a:gsLst>
            <a:gs pos="32000">
              <a:schemeClr val="phClr"/>
            </a:gs>
            <a:gs pos="100000">
              <a:schemeClr val="phClr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334">
    <a:dk1>
      <a:sysClr val="windowText" lastClr="000000"/>
    </a:dk1>
    <a:lt1>
      <a:sysClr val="window" lastClr="FFFFFF"/>
    </a:lt1>
    <a:dk2>
      <a:srgbClr val="01375D"/>
    </a:dk2>
    <a:lt2>
      <a:srgbClr val="F3F2EF"/>
    </a:lt2>
    <a:accent1>
      <a:srgbClr val="29A3D2"/>
    </a:accent1>
    <a:accent2>
      <a:srgbClr val="0669AC"/>
    </a:accent2>
    <a:accent3>
      <a:srgbClr val="37B99D"/>
    </a:accent3>
    <a:accent4>
      <a:srgbClr val="FD891C"/>
    </a:accent4>
    <a:accent5>
      <a:srgbClr val="FA531E"/>
    </a:accent5>
    <a:accent6>
      <a:srgbClr val="FF4B95"/>
    </a:accent6>
    <a:hlink>
      <a:srgbClr val="FA531E"/>
    </a:hlink>
    <a:folHlink>
      <a:srgbClr val="37B99D"/>
    </a:folHlink>
  </a:clrScheme>
</a:themeOverride>
</file>

<file path=ppt/theme/themeOverride2.xml><?xml version="1.0" encoding="utf-8"?>
<a:themeOverride xmlns:a="http://schemas.openxmlformats.org/drawingml/2006/main">
  <a:clrScheme name="Custom 334">
    <a:dk1>
      <a:sysClr val="windowText" lastClr="000000"/>
    </a:dk1>
    <a:lt1>
      <a:sysClr val="window" lastClr="FFFFFF"/>
    </a:lt1>
    <a:dk2>
      <a:srgbClr val="01375D"/>
    </a:dk2>
    <a:lt2>
      <a:srgbClr val="F3F2EF"/>
    </a:lt2>
    <a:accent1>
      <a:srgbClr val="29A3D2"/>
    </a:accent1>
    <a:accent2>
      <a:srgbClr val="0669AC"/>
    </a:accent2>
    <a:accent3>
      <a:srgbClr val="37B99D"/>
    </a:accent3>
    <a:accent4>
      <a:srgbClr val="FD891C"/>
    </a:accent4>
    <a:accent5>
      <a:srgbClr val="FA531E"/>
    </a:accent5>
    <a:accent6>
      <a:srgbClr val="FF4B95"/>
    </a:accent6>
    <a:hlink>
      <a:srgbClr val="FA531E"/>
    </a:hlink>
    <a:folHlink>
      <a:srgbClr val="37B99D"/>
    </a:folHlink>
  </a:clrScheme>
</a:themeOverride>
</file>

<file path=ppt/theme/themeOverride3.xml><?xml version="1.0" encoding="utf-8"?>
<a:themeOverride xmlns:a="http://schemas.openxmlformats.org/drawingml/2006/main">
  <a:clrScheme name="Custom 334">
    <a:dk1>
      <a:sysClr val="windowText" lastClr="000000"/>
    </a:dk1>
    <a:lt1>
      <a:sysClr val="window" lastClr="FFFFFF"/>
    </a:lt1>
    <a:dk2>
      <a:srgbClr val="01375D"/>
    </a:dk2>
    <a:lt2>
      <a:srgbClr val="F3F2EF"/>
    </a:lt2>
    <a:accent1>
      <a:srgbClr val="29A3D2"/>
    </a:accent1>
    <a:accent2>
      <a:srgbClr val="0669AC"/>
    </a:accent2>
    <a:accent3>
      <a:srgbClr val="37B99D"/>
    </a:accent3>
    <a:accent4>
      <a:srgbClr val="FD891C"/>
    </a:accent4>
    <a:accent5>
      <a:srgbClr val="FA531E"/>
    </a:accent5>
    <a:accent6>
      <a:srgbClr val="FF4B95"/>
    </a:accent6>
    <a:hlink>
      <a:srgbClr val="FA531E"/>
    </a:hlink>
    <a:folHlink>
      <a:srgbClr val="37B99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444</Words>
  <Application>Microsoft Office PowerPoint</Application>
  <PresentationFormat>Widescreen</PresentationFormat>
  <Paragraphs>86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8</vt:i4>
      </vt:variant>
    </vt:vector>
  </HeadingPairs>
  <TitlesOfParts>
    <vt:vector size="27" baseType="lpstr">
      <vt:lpstr>Aptos</vt:lpstr>
      <vt:lpstr>Aptos Light</vt:lpstr>
      <vt:lpstr>Arial</vt:lpstr>
      <vt:lpstr>Calibri</vt:lpstr>
      <vt:lpstr>Calibri Light</vt:lpstr>
      <vt:lpstr>Corbel</vt:lpstr>
      <vt:lpstr>Grandview</vt:lpstr>
      <vt:lpstr>Grandview Display</vt:lpstr>
      <vt:lpstr>Segoe UI</vt:lpstr>
      <vt:lpstr>Tenorite</vt:lpstr>
      <vt:lpstr>Trebuchet MS</vt:lpstr>
      <vt:lpstr>Wingdings</vt:lpstr>
      <vt:lpstr>Wingdings 3</vt:lpstr>
      <vt:lpstr>Office Theme</vt:lpstr>
      <vt:lpstr>Παραπομπή</vt:lpstr>
      <vt:lpstr>ChromaVTI</vt:lpstr>
      <vt:lpstr>Θέμα του Office</vt:lpstr>
      <vt:lpstr>Μπλε σχέδιο με ζώνες 16x9</vt:lpstr>
      <vt:lpstr>Facet</vt:lpstr>
      <vt:lpstr>1.4. ΔΙΑΚΡΙΣΕΙΣ ΕΝΕΡΓΗΤΙΚΟΥ  &amp;  ΠΑΘΗΤΙΚΟΥ</vt:lpstr>
      <vt:lpstr>1.4.1. ΔΙΑΚΡΙΣΕΙΣ ΕΝΕΡΓΗΤΙΚΟΥ</vt:lpstr>
      <vt:lpstr>PowerPoint Presentation</vt:lpstr>
      <vt:lpstr>PowerPoint Presentation</vt:lpstr>
      <vt:lpstr>1.4.2. ΔΙΑΚΡΙΣΕΙΣ  ΠΑΘΗΤΙΚΟΥ</vt:lpstr>
      <vt:lpstr>1. ΔΙΑΚΡΙΣΕΙΣ  ΙΔΙΟΥ  ΚΕΦΑΛΑΙΟΥ</vt:lpstr>
      <vt:lpstr>2. ΔΙΑΚΡΙΣΕΙΣ  ΞΕΝΟΥ  ΚΕΦΑΛΑΙΟΥ</vt:lpstr>
      <vt:lpstr>Τ Ε Λ Ο Σ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1.4. ΔΙΑΚΡΙΣΕΙΣ ΕΝΕΡΓΗΤΙΚΟΥ  &amp;  ΠΑΘΗΤΙΚΟΥ</dc:title>
  <dc:creator>pkara</dc:creator>
  <cp:lastModifiedBy>pkara</cp:lastModifiedBy>
  <cp:revision>34</cp:revision>
  <dcterms:created xsi:type="dcterms:W3CDTF">2025-09-13T12:09:45Z</dcterms:created>
  <dcterms:modified xsi:type="dcterms:W3CDTF">2025-09-27T14:48:52Z</dcterms:modified>
</cp:coreProperties>
</file>